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1" r:id="rId3"/>
    <p:sldMasterId id="2147483704" r:id="rId4"/>
  </p:sldMasterIdLst>
  <p:notesMasterIdLst>
    <p:notesMasterId r:id="rId29"/>
  </p:notesMasterIdLst>
  <p:sldIdLst>
    <p:sldId id="271" r:id="rId5"/>
    <p:sldId id="267" r:id="rId6"/>
    <p:sldId id="268" r:id="rId7"/>
    <p:sldId id="269" r:id="rId8"/>
    <p:sldId id="292" r:id="rId9"/>
    <p:sldId id="291" r:id="rId10"/>
    <p:sldId id="256" r:id="rId11"/>
    <p:sldId id="261" r:id="rId12"/>
    <p:sldId id="284" r:id="rId13"/>
    <p:sldId id="262" r:id="rId14"/>
    <p:sldId id="263" r:id="rId15"/>
    <p:sldId id="264" r:id="rId16"/>
    <p:sldId id="257" r:id="rId17"/>
    <p:sldId id="258" r:id="rId18"/>
    <p:sldId id="259" r:id="rId19"/>
    <p:sldId id="260" r:id="rId20"/>
    <p:sldId id="281" r:id="rId21"/>
    <p:sldId id="282" r:id="rId22"/>
    <p:sldId id="289" r:id="rId23"/>
    <p:sldId id="290" r:id="rId24"/>
    <p:sldId id="285" r:id="rId25"/>
    <p:sldId id="286" r:id="rId26"/>
    <p:sldId id="287" r:id="rId27"/>
    <p:sldId id="288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標題" id="{37D75982-26A4-4E3C-AD3E-CD1F8D8CECCA}">
          <p14:sldIdLst>
            <p14:sldId id="271"/>
          </p14:sldIdLst>
        </p14:section>
        <p14:section name="學習流程" id="{87ADDB2F-F8C2-478E-9E2E-2D535A42A767}">
          <p14:sldIdLst>
            <p14:sldId id="267"/>
            <p14:sldId id="268"/>
            <p14:sldId id="269"/>
            <p14:sldId id="292"/>
            <p14:sldId id="291"/>
          </p14:sldIdLst>
        </p14:section>
        <p14:section name="程式設計" id="{79D260E3-57B5-48F7-B36D-BA1BE899DB2F}">
          <p14:sldIdLst>
            <p14:sldId id="256"/>
            <p14:sldId id="261"/>
            <p14:sldId id="284"/>
            <p14:sldId id="262"/>
            <p14:sldId id="263"/>
            <p14:sldId id="264"/>
            <p14:sldId id="257"/>
            <p14:sldId id="258"/>
            <p14:sldId id="259"/>
            <p14:sldId id="260"/>
          </p14:sldIdLst>
        </p14:section>
        <p14:section name="成品展示" id="{604F1244-C82B-4B49-8F18-A1D488F6CF12}">
          <p14:sldIdLst>
            <p14:sldId id="281"/>
            <p14:sldId id="282"/>
          </p14:sldIdLst>
        </p14:section>
        <p14:section name="獲得的回饋" id="{24B9F677-DBD2-40CF-87B9-72C86CDBDD11}">
          <p14:sldIdLst>
            <p14:sldId id="289"/>
            <p14:sldId id="290"/>
          </p14:sldIdLst>
        </p14:section>
        <p14:section name="總結" id="{83CE489F-2C54-4FA5-8FCD-F742A8BC3CBD}">
          <p14:sldIdLst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4DB"/>
    <a:srgbClr val="E3DED1"/>
    <a:srgbClr val="CC0000"/>
    <a:srgbClr val="CC72E4"/>
    <a:srgbClr val="130745"/>
    <a:srgbClr val="E8E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171" autoAdjust="0"/>
  </p:normalViewPr>
  <p:slideViewPr>
    <p:cSldViewPr snapToGrid="0">
      <p:cViewPr varScale="1">
        <p:scale>
          <a:sx n="64" d="100"/>
          <a:sy n="64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90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30864-E7F9-499B-93AA-F1FC4854DDD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C0733E4-9E70-4EA2-B02C-EC97C7580A2F}">
      <dgm:prSet phldrT="[文字]"/>
      <dgm:spPr/>
      <dgm:t>
        <a:bodyPr/>
        <a:lstStyle/>
        <a:p>
          <a:r>
            <a:rPr lang="en-US" altLang="zh-TW" dirty="0" smtClean="0"/>
            <a:t>Canvas</a:t>
          </a:r>
          <a:endParaRPr lang="zh-TW" altLang="en-US" dirty="0"/>
        </a:p>
      </dgm:t>
    </dgm:pt>
    <dgm:pt modelId="{BE006A20-E62B-4BBA-844F-CC8B8ADAE2CB}" type="parTrans" cxnId="{C048A6B4-5ACC-44D7-BC4B-956763E0EC85}">
      <dgm:prSet/>
      <dgm:spPr/>
      <dgm:t>
        <a:bodyPr/>
        <a:lstStyle/>
        <a:p>
          <a:endParaRPr lang="zh-TW" altLang="en-US"/>
        </a:p>
      </dgm:t>
    </dgm:pt>
    <dgm:pt modelId="{E135DC05-5FAE-4567-8118-443088EBC4F7}" type="sibTrans" cxnId="{C048A6B4-5ACC-44D7-BC4B-956763E0EC85}">
      <dgm:prSet/>
      <dgm:spPr/>
      <dgm:t>
        <a:bodyPr/>
        <a:lstStyle/>
        <a:p>
          <a:endParaRPr lang="zh-TW" altLang="en-US"/>
        </a:p>
      </dgm:t>
    </dgm:pt>
    <dgm:pt modelId="{8FF89EAA-BFF4-4742-B1F9-E36F4DE87E96}">
      <dgm:prSet phldrT="[文字]"/>
      <dgm:spPr/>
      <dgm:t>
        <a:bodyPr/>
        <a:lstStyle/>
        <a:p>
          <a:r>
            <a:rPr lang="zh-TW" altLang="en-US" dirty="0" smtClean="0"/>
            <a:t>色彩表示</a:t>
          </a:r>
          <a:endParaRPr lang="zh-TW" altLang="en-US" dirty="0"/>
        </a:p>
      </dgm:t>
    </dgm:pt>
    <dgm:pt modelId="{ECE4AE25-3EF7-4815-B83E-A0B0BDE9FA45}" type="parTrans" cxnId="{EFCAA6D8-0BC3-4030-BF67-06D791E81547}">
      <dgm:prSet/>
      <dgm:spPr/>
      <dgm:t>
        <a:bodyPr/>
        <a:lstStyle/>
        <a:p>
          <a:endParaRPr lang="zh-TW" altLang="en-US"/>
        </a:p>
      </dgm:t>
    </dgm:pt>
    <dgm:pt modelId="{2F980AF9-0F44-47B8-8DC9-3B83280395DD}" type="sibTrans" cxnId="{EFCAA6D8-0BC3-4030-BF67-06D791E81547}">
      <dgm:prSet/>
      <dgm:spPr/>
      <dgm:t>
        <a:bodyPr/>
        <a:lstStyle/>
        <a:p>
          <a:endParaRPr lang="zh-TW" altLang="en-US"/>
        </a:p>
      </dgm:t>
    </dgm:pt>
    <dgm:pt modelId="{1E4E846D-4CDE-4DE2-9A3E-F6B9304A152D}">
      <dgm:prSet phldrT="[文字]"/>
      <dgm:spPr/>
      <dgm:t>
        <a:bodyPr/>
        <a:lstStyle/>
        <a:p>
          <a:r>
            <a:rPr lang="zh-TW" altLang="en-US" dirty="0"/>
            <a:t>計時事件</a:t>
          </a:r>
        </a:p>
      </dgm:t>
    </dgm:pt>
    <dgm:pt modelId="{C79A0A33-6C2F-4832-BB8A-561BDDAB425F}" type="parTrans" cxnId="{4E5071D1-4F79-428E-87AC-3A908284B205}">
      <dgm:prSet/>
      <dgm:spPr/>
      <dgm:t>
        <a:bodyPr/>
        <a:lstStyle/>
        <a:p>
          <a:endParaRPr lang="zh-TW" altLang="en-US"/>
        </a:p>
      </dgm:t>
    </dgm:pt>
    <dgm:pt modelId="{D324170D-5993-44F9-953F-2C027517D5C3}" type="sibTrans" cxnId="{4E5071D1-4F79-428E-87AC-3A908284B205}">
      <dgm:prSet/>
      <dgm:spPr/>
      <dgm:t>
        <a:bodyPr/>
        <a:lstStyle/>
        <a:p>
          <a:endParaRPr lang="zh-TW" altLang="en-US"/>
        </a:p>
      </dgm:t>
    </dgm:pt>
    <dgm:pt modelId="{8FAC7C85-31DA-4A18-BB61-0CB542B1F049}">
      <dgm:prSet phldrT="[文字]"/>
      <dgm:spPr/>
      <dgm:t>
        <a:bodyPr/>
        <a:lstStyle/>
        <a:p>
          <a:r>
            <a:rPr lang="zh-TW" altLang="en-US" dirty="0"/>
            <a:t>監聽</a:t>
          </a:r>
        </a:p>
      </dgm:t>
    </dgm:pt>
    <dgm:pt modelId="{D9C209F4-3339-4FE4-84C4-CEC06C4807A1}" type="parTrans" cxnId="{45905656-33DD-4C3E-BB42-1C254EB26A0F}">
      <dgm:prSet/>
      <dgm:spPr/>
      <dgm:t>
        <a:bodyPr/>
        <a:lstStyle/>
        <a:p>
          <a:endParaRPr lang="zh-TW" altLang="en-US"/>
        </a:p>
      </dgm:t>
    </dgm:pt>
    <dgm:pt modelId="{8BC4D364-6C14-4990-9C2B-E36037C8BEE6}" type="sibTrans" cxnId="{45905656-33DD-4C3E-BB42-1C254EB26A0F}">
      <dgm:prSet/>
      <dgm:spPr/>
      <dgm:t>
        <a:bodyPr/>
        <a:lstStyle/>
        <a:p>
          <a:endParaRPr lang="zh-TW" altLang="en-US"/>
        </a:p>
      </dgm:t>
    </dgm:pt>
    <dgm:pt modelId="{027CB636-C259-4F19-A63E-35C2A4C72F4B}">
      <dgm:prSet phldrT="[文字]"/>
      <dgm:spPr/>
      <dgm:t>
        <a:bodyPr/>
        <a:lstStyle/>
        <a:p>
          <a:r>
            <a:rPr lang="zh-TW" altLang="en-US" dirty="0"/>
            <a:t>網頁基本概念</a:t>
          </a:r>
        </a:p>
      </dgm:t>
    </dgm:pt>
    <dgm:pt modelId="{8E6995A9-46D2-473A-802C-5AF5DD830127}" type="parTrans" cxnId="{33FF4BE1-2167-4504-BEB5-D8D57BB8C0F4}">
      <dgm:prSet/>
      <dgm:spPr/>
      <dgm:t>
        <a:bodyPr/>
        <a:lstStyle/>
        <a:p>
          <a:endParaRPr lang="zh-TW" altLang="en-US"/>
        </a:p>
      </dgm:t>
    </dgm:pt>
    <dgm:pt modelId="{96551098-9A4B-4CB6-965C-73288630A880}" type="sibTrans" cxnId="{33FF4BE1-2167-4504-BEB5-D8D57BB8C0F4}">
      <dgm:prSet/>
      <dgm:spPr/>
      <dgm:t>
        <a:bodyPr/>
        <a:lstStyle/>
        <a:p>
          <a:endParaRPr lang="zh-TW" altLang="en-US"/>
        </a:p>
      </dgm:t>
    </dgm:pt>
    <dgm:pt modelId="{BE6A1D5C-FAFD-447A-89C2-6D8F784C41B1}">
      <dgm:prSet phldrT="[文字]"/>
      <dgm:spPr/>
      <dgm:t>
        <a:bodyPr/>
        <a:lstStyle/>
        <a:p>
          <a:r>
            <a:rPr lang="zh-TW" altLang="en-US" dirty="0"/>
            <a:t>數學函式</a:t>
          </a:r>
        </a:p>
      </dgm:t>
    </dgm:pt>
    <dgm:pt modelId="{9D664926-624A-4E2D-B885-9A0F75EA2470}" type="parTrans" cxnId="{8053B3D5-480F-41BB-AA3D-789E5B2F27BA}">
      <dgm:prSet/>
      <dgm:spPr/>
      <dgm:t>
        <a:bodyPr/>
        <a:lstStyle/>
        <a:p>
          <a:endParaRPr lang="zh-TW" altLang="en-US"/>
        </a:p>
      </dgm:t>
    </dgm:pt>
    <dgm:pt modelId="{F6DF3DA6-C4ED-4765-BA77-DAA6FF6980F5}" type="sibTrans" cxnId="{8053B3D5-480F-41BB-AA3D-789E5B2F27BA}">
      <dgm:prSet/>
      <dgm:spPr/>
      <dgm:t>
        <a:bodyPr/>
        <a:lstStyle/>
        <a:p>
          <a:endParaRPr lang="zh-TW" altLang="en-US"/>
        </a:p>
      </dgm:t>
    </dgm:pt>
    <dgm:pt modelId="{FBB9D575-FE7C-4231-B308-314CBDB49C5F}">
      <dgm:prSet phldrT="[文字]"/>
      <dgm:spPr/>
      <dgm:t>
        <a:bodyPr/>
        <a:lstStyle/>
        <a:p>
          <a:r>
            <a:rPr lang="en-US" altLang="zh-TW" dirty="0" smtClean="0"/>
            <a:t>JavaScrpit</a:t>
          </a:r>
          <a:endParaRPr lang="zh-TW" altLang="en-US" dirty="0"/>
        </a:p>
      </dgm:t>
    </dgm:pt>
    <dgm:pt modelId="{D98E1053-FC66-49AE-9A74-96CA3E8459AA}" type="parTrans" cxnId="{56D53C2D-105E-486A-B357-076DA8D29ECC}">
      <dgm:prSet/>
      <dgm:spPr/>
      <dgm:t>
        <a:bodyPr/>
        <a:lstStyle/>
        <a:p>
          <a:endParaRPr lang="zh-TW" altLang="en-US"/>
        </a:p>
      </dgm:t>
    </dgm:pt>
    <dgm:pt modelId="{F9773312-35BD-436A-A59C-F228234B4C87}" type="sibTrans" cxnId="{56D53C2D-105E-486A-B357-076DA8D29ECC}">
      <dgm:prSet/>
      <dgm:spPr/>
      <dgm:t>
        <a:bodyPr/>
        <a:lstStyle/>
        <a:p>
          <a:endParaRPr lang="zh-TW" altLang="en-US"/>
        </a:p>
      </dgm:t>
    </dgm:pt>
    <dgm:pt modelId="{58A7A358-C125-4AE4-9F44-1A6FDB0C28F0}">
      <dgm:prSet phldrT="[文字]"/>
      <dgm:spPr/>
      <dgm:t>
        <a:bodyPr/>
        <a:lstStyle/>
        <a:p>
          <a:r>
            <a:rPr lang="zh-TW" altLang="en-US" smtClean="0"/>
            <a:t>物件導向</a:t>
          </a:r>
          <a:endParaRPr lang="zh-TW" altLang="en-US" dirty="0"/>
        </a:p>
      </dgm:t>
    </dgm:pt>
    <dgm:pt modelId="{7F3F5065-CC21-450D-93B5-0966DFC08EB5}" type="parTrans" cxnId="{E75ACFFA-0A96-4B88-88FE-29CB8524EC85}">
      <dgm:prSet/>
      <dgm:spPr/>
      <dgm:t>
        <a:bodyPr/>
        <a:lstStyle/>
        <a:p>
          <a:endParaRPr lang="zh-TW" altLang="en-US"/>
        </a:p>
      </dgm:t>
    </dgm:pt>
    <dgm:pt modelId="{17FBA1A1-3CAD-4521-AE57-E23ADC5F61E1}" type="sibTrans" cxnId="{E75ACFFA-0A96-4B88-88FE-29CB8524EC85}">
      <dgm:prSet/>
      <dgm:spPr/>
      <dgm:t>
        <a:bodyPr/>
        <a:lstStyle/>
        <a:p>
          <a:endParaRPr lang="zh-TW" altLang="en-US"/>
        </a:p>
      </dgm:t>
    </dgm:pt>
    <dgm:pt modelId="{5841EE8F-19F1-4CD1-88B7-C63CF8088724}">
      <dgm:prSet phldrT="[文字]"/>
      <dgm:spPr/>
      <dgm:t>
        <a:bodyPr/>
        <a:lstStyle/>
        <a:p>
          <a:r>
            <a:rPr lang="en-US" altLang="zh-TW" dirty="0" smtClean="0"/>
            <a:t>CSS</a:t>
          </a:r>
          <a:endParaRPr lang="zh-TW" altLang="en-US" dirty="0"/>
        </a:p>
      </dgm:t>
    </dgm:pt>
    <dgm:pt modelId="{F7376873-9319-4FF4-90C8-396CF48B66D7}" type="parTrans" cxnId="{391CB671-FEB0-4F48-B526-EB6118A0ABF4}">
      <dgm:prSet/>
      <dgm:spPr/>
      <dgm:t>
        <a:bodyPr/>
        <a:lstStyle/>
        <a:p>
          <a:endParaRPr lang="zh-TW" altLang="en-US"/>
        </a:p>
      </dgm:t>
    </dgm:pt>
    <dgm:pt modelId="{9DF84A26-D8C3-42D8-8B62-82BA3EC29A58}" type="sibTrans" cxnId="{391CB671-FEB0-4F48-B526-EB6118A0ABF4}">
      <dgm:prSet/>
      <dgm:spPr/>
      <dgm:t>
        <a:bodyPr/>
        <a:lstStyle/>
        <a:p>
          <a:endParaRPr lang="zh-TW" altLang="en-US"/>
        </a:p>
      </dgm:t>
    </dgm:pt>
    <dgm:pt modelId="{F5BC760D-4E49-4C43-80D9-63AA700025A8}" type="pres">
      <dgm:prSet presAssocID="{52030864-E7F9-499B-93AA-F1FC4854DDD7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zh-TW" altLang="en-US"/>
        </a:p>
      </dgm:t>
    </dgm:pt>
    <dgm:pt modelId="{0DE8E6BF-FFE5-4E4A-9A1F-7590E4495F45}" type="pres">
      <dgm:prSet presAssocID="{027CB636-C259-4F19-A63E-35C2A4C72F4B}" presName="compNode" presStyleCnt="0"/>
      <dgm:spPr/>
    </dgm:pt>
    <dgm:pt modelId="{8A4607D7-DED5-49C9-9BCB-617D0E0A0958}" type="pres">
      <dgm:prSet presAssocID="{027CB636-C259-4F19-A63E-35C2A4C72F4B}" presName="dummyConnPt" presStyleCnt="0"/>
      <dgm:spPr/>
    </dgm:pt>
    <dgm:pt modelId="{49BB8C5A-9977-41D8-8F76-043DE471E3A2}" type="pres">
      <dgm:prSet presAssocID="{027CB636-C259-4F19-A63E-35C2A4C72F4B}" presName="node" presStyleLbl="node1" presStyleIdx="0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BFF62D8-0386-4A8B-A68E-B2C6F09AA7C4}" type="pres">
      <dgm:prSet presAssocID="{96551098-9A4B-4CB6-965C-73288630A880}" presName="sibTrans" presStyleLbl="bgSibTrans2D1" presStyleIdx="0" presStyleCnt="8"/>
      <dgm:spPr/>
      <dgm:t>
        <a:bodyPr/>
        <a:lstStyle/>
        <a:p>
          <a:endParaRPr lang="zh-TW" altLang="en-US"/>
        </a:p>
      </dgm:t>
    </dgm:pt>
    <dgm:pt modelId="{FD0DA241-0D7A-456D-ADE5-5200BA17F0CB}" type="pres">
      <dgm:prSet presAssocID="{5841EE8F-19F1-4CD1-88B7-C63CF8088724}" presName="compNode" presStyleCnt="0"/>
      <dgm:spPr/>
    </dgm:pt>
    <dgm:pt modelId="{54A5B5D8-3B0F-49AB-BB25-1EABB6C81784}" type="pres">
      <dgm:prSet presAssocID="{5841EE8F-19F1-4CD1-88B7-C63CF8088724}" presName="dummyConnPt" presStyleCnt="0"/>
      <dgm:spPr/>
    </dgm:pt>
    <dgm:pt modelId="{8F462037-5A8C-405B-A5AA-AB54C15B5586}" type="pres">
      <dgm:prSet presAssocID="{5841EE8F-19F1-4CD1-88B7-C63CF8088724}" presName="node" presStyleLbl="node1" presStyleIdx="1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0B21F66-6A91-4BCA-AB09-4349B0127406}" type="pres">
      <dgm:prSet presAssocID="{9DF84A26-D8C3-42D8-8B62-82BA3EC29A58}" presName="sibTrans" presStyleLbl="bgSibTrans2D1" presStyleIdx="1" presStyleCnt="8"/>
      <dgm:spPr/>
    </dgm:pt>
    <dgm:pt modelId="{BC4244F1-2F48-411F-8E14-610A95DE5CAB}" type="pres">
      <dgm:prSet presAssocID="{8C0733E4-9E70-4EA2-B02C-EC97C7580A2F}" presName="compNode" presStyleCnt="0"/>
      <dgm:spPr/>
    </dgm:pt>
    <dgm:pt modelId="{5BB09818-727B-4D1C-95E1-EDD8B88124FA}" type="pres">
      <dgm:prSet presAssocID="{8C0733E4-9E70-4EA2-B02C-EC97C7580A2F}" presName="dummyConnPt" presStyleCnt="0"/>
      <dgm:spPr/>
    </dgm:pt>
    <dgm:pt modelId="{B0FDBD33-0079-4AF8-90A5-32AABD00362E}" type="pres">
      <dgm:prSet presAssocID="{8C0733E4-9E70-4EA2-B02C-EC97C7580A2F}" presName="node" presStyleLbl="node1" presStyleIdx="2" presStyleCnt="9" custLinFactNeighborY="72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31E9155-C5B5-409C-A24C-B17EBD4BAE1A}" type="pres">
      <dgm:prSet presAssocID="{E135DC05-5FAE-4567-8118-443088EBC4F7}" presName="sibTrans" presStyleLbl="bgSibTrans2D1" presStyleIdx="2" presStyleCnt="8"/>
      <dgm:spPr/>
      <dgm:t>
        <a:bodyPr/>
        <a:lstStyle/>
        <a:p>
          <a:endParaRPr lang="zh-TW" altLang="en-US"/>
        </a:p>
      </dgm:t>
    </dgm:pt>
    <dgm:pt modelId="{A0D51B3C-2A84-47B9-A099-E54EE59C1B98}" type="pres">
      <dgm:prSet presAssocID="{FBB9D575-FE7C-4231-B308-314CBDB49C5F}" presName="compNode" presStyleCnt="0"/>
      <dgm:spPr/>
    </dgm:pt>
    <dgm:pt modelId="{D6CADAC7-99D3-461D-B58B-1043EE0DF1A7}" type="pres">
      <dgm:prSet presAssocID="{FBB9D575-FE7C-4231-B308-314CBDB49C5F}" presName="dummyConnPt" presStyleCnt="0"/>
      <dgm:spPr/>
    </dgm:pt>
    <dgm:pt modelId="{C2020E36-E9F7-4201-89C2-CBC8AD0D5A52}" type="pres">
      <dgm:prSet presAssocID="{FBB9D575-FE7C-4231-B308-314CBDB49C5F}" presName="node" presStyleLbl="node1" presStyleIdx="3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3ECA35F-08C1-4B40-AEE3-C4701F7B3ED3}" type="pres">
      <dgm:prSet presAssocID="{F9773312-35BD-436A-A59C-F228234B4C87}" presName="sibTrans" presStyleLbl="bgSibTrans2D1" presStyleIdx="3" presStyleCnt="8"/>
      <dgm:spPr/>
    </dgm:pt>
    <dgm:pt modelId="{55BD5F4F-2623-4FCF-8BE0-824688961A8B}" type="pres">
      <dgm:prSet presAssocID="{58A7A358-C125-4AE4-9F44-1A6FDB0C28F0}" presName="compNode" presStyleCnt="0"/>
      <dgm:spPr/>
    </dgm:pt>
    <dgm:pt modelId="{9BE455AE-1D1A-4F1C-9918-3D060A16CCBA}" type="pres">
      <dgm:prSet presAssocID="{58A7A358-C125-4AE4-9F44-1A6FDB0C28F0}" presName="dummyConnPt" presStyleCnt="0"/>
      <dgm:spPr/>
    </dgm:pt>
    <dgm:pt modelId="{2D6B336E-B98D-463E-8787-2A9479EA13FD}" type="pres">
      <dgm:prSet presAssocID="{58A7A358-C125-4AE4-9F44-1A6FDB0C28F0}" presName="node" presStyleLbl="node1" presStyleIdx="4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DB8E947-DF20-4581-9A5F-2E1BE4F63B79}" type="pres">
      <dgm:prSet presAssocID="{17FBA1A1-3CAD-4521-AE57-E23ADC5F61E1}" presName="sibTrans" presStyleLbl="bgSibTrans2D1" presStyleIdx="4" presStyleCnt="8"/>
      <dgm:spPr/>
    </dgm:pt>
    <dgm:pt modelId="{02BA0D43-A3E6-4094-B3F0-B815F40E9698}" type="pres">
      <dgm:prSet presAssocID="{8FF89EAA-BFF4-4742-B1F9-E36F4DE87E96}" presName="compNode" presStyleCnt="0"/>
      <dgm:spPr/>
    </dgm:pt>
    <dgm:pt modelId="{DE3A1C0D-ED14-4423-8139-C3DCED5A5565}" type="pres">
      <dgm:prSet presAssocID="{8FF89EAA-BFF4-4742-B1F9-E36F4DE87E96}" presName="dummyConnPt" presStyleCnt="0"/>
      <dgm:spPr/>
    </dgm:pt>
    <dgm:pt modelId="{77B0C0E0-A3D4-435D-895F-6344352DA76A}" type="pres">
      <dgm:prSet presAssocID="{8FF89EAA-BFF4-4742-B1F9-E36F4DE87E96}" presName="node" presStyleLbl="node1" presStyleIdx="5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CBA6CF2-ABBD-4F66-8197-546A0CEB1F9C}" type="pres">
      <dgm:prSet presAssocID="{2F980AF9-0F44-47B8-8DC9-3B83280395DD}" presName="sibTrans" presStyleLbl="bgSibTrans2D1" presStyleIdx="5" presStyleCnt="8"/>
      <dgm:spPr/>
      <dgm:t>
        <a:bodyPr/>
        <a:lstStyle/>
        <a:p>
          <a:endParaRPr lang="zh-TW" altLang="en-US"/>
        </a:p>
      </dgm:t>
    </dgm:pt>
    <dgm:pt modelId="{F35C773E-8901-426A-975B-B7F494E6D8AA}" type="pres">
      <dgm:prSet presAssocID="{BE6A1D5C-FAFD-447A-89C2-6D8F784C41B1}" presName="compNode" presStyleCnt="0"/>
      <dgm:spPr/>
    </dgm:pt>
    <dgm:pt modelId="{51072A85-3DB9-4855-A680-A10CF0610A33}" type="pres">
      <dgm:prSet presAssocID="{BE6A1D5C-FAFD-447A-89C2-6D8F784C41B1}" presName="dummyConnPt" presStyleCnt="0"/>
      <dgm:spPr/>
    </dgm:pt>
    <dgm:pt modelId="{68540667-6F25-4BBC-9E95-E7306C8231AD}" type="pres">
      <dgm:prSet presAssocID="{BE6A1D5C-FAFD-447A-89C2-6D8F784C41B1}" presName="node" presStyleLbl="node1" presStyleIdx="6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2069553-D768-4698-9507-1C85804285B8}" type="pres">
      <dgm:prSet presAssocID="{F6DF3DA6-C4ED-4765-BA77-DAA6FF6980F5}" presName="sibTrans" presStyleLbl="bgSibTrans2D1" presStyleIdx="6" presStyleCnt="8"/>
      <dgm:spPr/>
      <dgm:t>
        <a:bodyPr/>
        <a:lstStyle/>
        <a:p>
          <a:endParaRPr lang="zh-TW" altLang="en-US"/>
        </a:p>
      </dgm:t>
    </dgm:pt>
    <dgm:pt modelId="{72DA628C-12BD-4282-8131-F6D9685766C5}" type="pres">
      <dgm:prSet presAssocID="{1E4E846D-4CDE-4DE2-9A3E-F6B9304A152D}" presName="compNode" presStyleCnt="0"/>
      <dgm:spPr/>
    </dgm:pt>
    <dgm:pt modelId="{7E92BABD-D352-46C1-A27C-55A7DD29D9BD}" type="pres">
      <dgm:prSet presAssocID="{1E4E846D-4CDE-4DE2-9A3E-F6B9304A152D}" presName="dummyConnPt" presStyleCnt="0"/>
      <dgm:spPr/>
    </dgm:pt>
    <dgm:pt modelId="{FEAAEF04-ED11-4463-B0D7-A589386AA266}" type="pres">
      <dgm:prSet presAssocID="{1E4E846D-4CDE-4DE2-9A3E-F6B9304A152D}" presName="node" presStyleLbl="node1" presStyleIdx="7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F3B0120A-18F4-4843-B6A0-5E70470BBDAB}" type="pres">
      <dgm:prSet presAssocID="{D324170D-5993-44F9-953F-2C027517D5C3}" presName="sibTrans" presStyleLbl="bgSibTrans2D1" presStyleIdx="7" presStyleCnt="8"/>
      <dgm:spPr/>
      <dgm:t>
        <a:bodyPr/>
        <a:lstStyle/>
        <a:p>
          <a:endParaRPr lang="zh-TW" altLang="en-US"/>
        </a:p>
      </dgm:t>
    </dgm:pt>
    <dgm:pt modelId="{100C79E6-7784-4E29-A7D2-4AB30114E0AF}" type="pres">
      <dgm:prSet presAssocID="{8FAC7C85-31DA-4A18-BB61-0CB542B1F049}" presName="compNode" presStyleCnt="0"/>
      <dgm:spPr/>
    </dgm:pt>
    <dgm:pt modelId="{5107AF23-0354-4D95-9844-95CB45BC0D59}" type="pres">
      <dgm:prSet presAssocID="{8FAC7C85-31DA-4A18-BB61-0CB542B1F049}" presName="dummyConnPt" presStyleCnt="0"/>
      <dgm:spPr/>
    </dgm:pt>
    <dgm:pt modelId="{91E2128E-D823-4708-870E-A008BB35C4A9}" type="pres">
      <dgm:prSet presAssocID="{8FAC7C85-31DA-4A18-BB61-0CB542B1F049}" presName="node" presStyleLbl="node1" presStyleIdx="8" presStyleCnt="9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10F3C281-2D9C-490D-BCDC-838B723719C4}" type="presOf" srcId="{F9773312-35BD-436A-A59C-F228234B4C87}" destId="{83ECA35F-08C1-4B40-AEE3-C4701F7B3ED3}" srcOrd="0" destOrd="0" presId="urn:microsoft.com/office/officeart/2005/8/layout/bProcess4"/>
    <dgm:cxn modelId="{31B3C0A4-C355-426F-AF65-99C4786F74C5}" type="presOf" srcId="{8FAC7C85-31DA-4A18-BB61-0CB542B1F049}" destId="{91E2128E-D823-4708-870E-A008BB35C4A9}" srcOrd="0" destOrd="0" presId="urn:microsoft.com/office/officeart/2005/8/layout/bProcess4"/>
    <dgm:cxn modelId="{CABE4ED8-C405-412D-BEE7-CB9D135BF722}" type="presOf" srcId="{FBB9D575-FE7C-4231-B308-314CBDB49C5F}" destId="{C2020E36-E9F7-4201-89C2-CBC8AD0D5A52}" srcOrd="0" destOrd="0" presId="urn:microsoft.com/office/officeart/2005/8/layout/bProcess4"/>
    <dgm:cxn modelId="{0C65093A-8374-4AF6-98CE-81983C5C5D26}" type="presOf" srcId="{9DF84A26-D8C3-42D8-8B62-82BA3EC29A58}" destId="{E0B21F66-6A91-4BCA-AB09-4349B0127406}" srcOrd="0" destOrd="0" presId="urn:microsoft.com/office/officeart/2005/8/layout/bProcess4"/>
    <dgm:cxn modelId="{87D524D0-5C4C-4E43-8854-7783E1EDAED9}" type="presOf" srcId="{D324170D-5993-44F9-953F-2C027517D5C3}" destId="{F3B0120A-18F4-4843-B6A0-5E70470BBDAB}" srcOrd="0" destOrd="0" presId="urn:microsoft.com/office/officeart/2005/8/layout/bProcess4"/>
    <dgm:cxn modelId="{DF3EE16B-FE7E-4037-B9AB-EF2C8FAA21D4}" type="presOf" srcId="{5841EE8F-19F1-4CD1-88B7-C63CF8088724}" destId="{8F462037-5A8C-405B-A5AA-AB54C15B5586}" srcOrd="0" destOrd="0" presId="urn:microsoft.com/office/officeart/2005/8/layout/bProcess4"/>
    <dgm:cxn modelId="{96E0CCA5-B45C-4A79-96E3-6E9108953EE9}" type="presOf" srcId="{1E4E846D-4CDE-4DE2-9A3E-F6B9304A152D}" destId="{FEAAEF04-ED11-4463-B0D7-A589386AA266}" srcOrd="0" destOrd="0" presId="urn:microsoft.com/office/officeart/2005/8/layout/bProcess4"/>
    <dgm:cxn modelId="{C3DA4354-A219-4C85-95C1-A8DB206E5850}" type="presOf" srcId="{2F980AF9-0F44-47B8-8DC9-3B83280395DD}" destId="{ACBA6CF2-ABBD-4F66-8197-546A0CEB1F9C}" srcOrd="0" destOrd="0" presId="urn:microsoft.com/office/officeart/2005/8/layout/bProcess4"/>
    <dgm:cxn modelId="{EBDCA19E-1D09-442E-9554-0B7029EA25E2}" type="presOf" srcId="{8C0733E4-9E70-4EA2-B02C-EC97C7580A2F}" destId="{B0FDBD33-0079-4AF8-90A5-32AABD00362E}" srcOrd="0" destOrd="0" presId="urn:microsoft.com/office/officeart/2005/8/layout/bProcess4"/>
    <dgm:cxn modelId="{8053B3D5-480F-41BB-AA3D-789E5B2F27BA}" srcId="{52030864-E7F9-499B-93AA-F1FC4854DDD7}" destId="{BE6A1D5C-FAFD-447A-89C2-6D8F784C41B1}" srcOrd="6" destOrd="0" parTransId="{9D664926-624A-4E2D-B885-9A0F75EA2470}" sibTransId="{F6DF3DA6-C4ED-4765-BA77-DAA6FF6980F5}"/>
    <dgm:cxn modelId="{4E5071D1-4F79-428E-87AC-3A908284B205}" srcId="{52030864-E7F9-499B-93AA-F1FC4854DDD7}" destId="{1E4E846D-4CDE-4DE2-9A3E-F6B9304A152D}" srcOrd="7" destOrd="0" parTransId="{C79A0A33-6C2F-4832-BB8A-561BDDAB425F}" sibTransId="{D324170D-5993-44F9-953F-2C027517D5C3}"/>
    <dgm:cxn modelId="{E75ACFFA-0A96-4B88-88FE-29CB8524EC85}" srcId="{52030864-E7F9-499B-93AA-F1FC4854DDD7}" destId="{58A7A358-C125-4AE4-9F44-1A6FDB0C28F0}" srcOrd="4" destOrd="0" parTransId="{7F3F5065-CC21-450D-93B5-0966DFC08EB5}" sibTransId="{17FBA1A1-3CAD-4521-AE57-E23ADC5F61E1}"/>
    <dgm:cxn modelId="{933FBF95-3FC3-44AC-B163-E818FC5C105B}" type="presOf" srcId="{96551098-9A4B-4CB6-965C-73288630A880}" destId="{9BFF62D8-0386-4A8B-A68E-B2C6F09AA7C4}" srcOrd="0" destOrd="0" presId="urn:microsoft.com/office/officeart/2005/8/layout/bProcess4"/>
    <dgm:cxn modelId="{33FF4BE1-2167-4504-BEB5-D8D57BB8C0F4}" srcId="{52030864-E7F9-499B-93AA-F1FC4854DDD7}" destId="{027CB636-C259-4F19-A63E-35C2A4C72F4B}" srcOrd="0" destOrd="0" parTransId="{8E6995A9-46D2-473A-802C-5AF5DD830127}" sibTransId="{96551098-9A4B-4CB6-965C-73288630A880}"/>
    <dgm:cxn modelId="{4ADC4501-349F-4D22-83E0-1D0BD65C285E}" type="presOf" srcId="{F6DF3DA6-C4ED-4765-BA77-DAA6FF6980F5}" destId="{F2069553-D768-4698-9507-1C85804285B8}" srcOrd="0" destOrd="0" presId="urn:microsoft.com/office/officeart/2005/8/layout/bProcess4"/>
    <dgm:cxn modelId="{391CB671-FEB0-4F48-B526-EB6118A0ABF4}" srcId="{52030864-E7F9-499B-93AA-F1FC4854DDD7}" destId="{5841EE8F-19F1-4CD1-88B7-C63CF8088724}" srcOrd="1" destOrd="0" parTransId="{F7376873-9319-4FF4-90C8-396CF48B66D7}" sibTransId="{9DF84A26-D8C3-42D8-8B62-82BA3EC29A58}"/>
    <dgm:cxn modelId="{9391E3A9-03D4-48C6-8A40-231E9E767CB4}" type="presOf" srcId="{58A7A358-C125-4AE4-9F44-1A6FDB0C28F0}" destId="{2D6B336E-B98D-463E-8787-2A9479EA13FD}" srcOrd="0" destOrd="0" presId="urn:microsoft.com/office/officeart/2005/8/layout/bProcess4"/>
    <dgm:cxn modelId="{EFCAA6D8-0BC3-4030-BF67-06D791E81547}" srcId="{52030864-E7F9-499B-93AA-F1FC4854DDD7}" destId="{8FF89EAA-BFF4-4742-B1F9-E36F4DE87E96}" srcOrd="5" destOrd="0" parTransId="{ECE4AE25-3EF7-4815-B83E-A0B0BDE9FA45}" sibTransId="{2F980AF9-0F44-47B8-8DC9-3B83280395DD}"/>
    <dgm:cxn modelId="{B4E34D74-6793-4DA6-A5E7-1C3F0B675838}" type="presOf" srcId="{BE6A1D5C-FAFD-447A-89C2-6D8F784C41B1}" destId="{68540667-6F25-4BBC-9E95-E7306C8231AD}" srcOrd="0" destOrd="0" presId="urn:microsoft.com/office/officeart/2005/8/layout/bProcess4"/>
    <dgm:cxn modelId="{BD044C7D-01EA-4CEC-BA76-1B651966ABE2}" type="presOf" srcId="{17FBA1A1-3CAD-4521-AE57-E23ADC5F61E1}" destId="{4DB8E947-DF20-4581-9A5F-2E1BE4F63B79}" srcOrd="0" destOrd="0" presId="urn:microsoft.com/office/officeart/2005/8/layout/bProcess4"/>
    <dgm:cxn modelId="{FFB32F9B-F005-4DF7-B8C1-61A649ADB1EE}" type="presOf" srcId="{027CB636-C259-4F19-A63E-35C2A4C72F4B}" destId="{49BB8C5A-9977-41D8-8F76-043DE471E3A2}" srcOrd="0" destOrd="0" presId="urn:microsoft.com/office/officeart/2005/8/layout/bProcess4"/>
    <dgm:cxn modelId="{C048A6B4-5ACC-44D7-BC4B-956763E0EC85}" srcId="{52030864-E7F9-499B-93AA-F1FC4854DDD7}" destId="{8C0733E4-9E70-4EA2-B02C-EC97C7580A2F}" srcOrd="2" destOrd="0" parTransId="{BE006A20-E62B-4BBA-844F-CC8B8ADAE2CB}" sibTransId="{E135DC05-5FAE-4567-8118-443088EBC4F7}"/>
    <dgm:cxn modelId="{56D53C2D-105E-486A-B357-076DA8D29ECC}" srcId="{52030864-E7F9-499B-93AA-F1FC4854DDD7}" destId="{FBB9D575-FE7C-4231-B308-314CBDB49C5F}" srcOrd="3" destOrd="0" parTransId="{D98E1053-FC66-49AE-9A74-96CA3E8459AA}" sibTransId="{F9773312-35BD-436A-A59C-F228234B4C87}"/>
    <dgm:cxn modelId="{CD773639-03B5-45A4-90D9-A346096DC636}" type="presOf" srcId="{E135DC05-5FAE-4567-8118-443088EBC4F7}" destId="{431E9155-C5B5-409C-A24C-B17EBD4BAE1A}" srcOrd="0" destOrd="0" presId="urn:microsoft.com/office/officeart/2005/8/layout/bProcess4"/>
    <dgm:cxn modelId="{35B9877F-FB73-4A24-A33B-70E9EF491415}" type="presOf" srcId="{52030864-E7F9-499B-93AA-F1FC4854DDD7}" destId="{F5BC760D-4E49-4C43-80D9-63AA700025A8}" srcOrd="0" destOrd="0" presId="urn:microsoft.com/office/officeart/2005/8/layout/bProcess4"/>
    <dgm:cxn modelId="{EDB0BFCE-C0AB-4B6B-B9ED-9362F4B695DB}" type="presOf" srcId="{8FF89EAA-BFF4-4742-B1F9-E36F4DE87E96}" destId="{77B0C0E0-A3D4-435D-895F-6344352DA76A}" srcOrd="0" destOrd="0" presId="urn:microsoft.com/office/officeart/2005/8/layout/bProcess4"/>
    <dgm:cxn modelId="{45905656-33DD-4C3E-BB42-1C254EB26A0F}" srcId="{52030864-E7F9-499B-93AA-F1FC4854DDD7}" destId="{8FAC7C85-31DA-4A18-BB61-0CB542B1F049}" srcOrd="8" destOrd="0" parTransId="{D9C209F4-3339-4FE4-84C4-CEC06C4807A1}" sibTransId="{8BC4D364-6C14-4990-9C2B-E36037C8BEE6}"/>
    <dgm:cxn modelId="{2D2A0BD0-5885-486A-ACC2-C3BB853B9CA5}" type="presParOf" srcId="{F5BC760D-4E49-4C43-80D9-63AA700025A8}" destId="{0DE8E6BF-FFE5-4E4A-9A1F-7590E4495F45}" srcOrd="0" destOrd="0" presId="urn:microsoft.com/office/officeart/2005/8/layout/bProcess4"/>
    <dgm:cxn modelId="{46E9B266-1571-475A-8D96-F26D80CEE416}" type="presParOf" srcId="{0DE8E6BF-FFE5-4E4A-9A1F-7590E4495F45}" destId="{8A4607D7-DED5-49C9-9BCB-617D0E0A0958}" srcOrd="0" destOrd="0" presId="urn:microsoft.com/office/officeart/2005/8/layout/bProcess4"/>
    <dgm:cxn modelId="{D797A95C-6509-4B74-8E13-DD4B608977EE}" type="presParOf" srcId="{0DE8E6BF-FFE5-4E4A-9A1F-7590E4495F45}" destId="{49BB8C5A-9977-41D8-8F76-043DE471E3A2}" srcOrd="1" destOrd="0" presId="urn:microsoft.com/office/officeart/2005/8/layout/bProcess4"/>
    <dgm:cxn modelId="{D20D509A-A0BE-4733-BE4A-2762EE04C68F}" type="presParOf" srcId="{F5BC760D-4E49-4C43-80D9-63AA700025A8}" destId="{9BFF62D8-0386-4A8B-A68E-B2C6F09AA7C4}" srcOrd="1" destOrd="0" presId="urn:microsoft.com/office/officeart/2005/8/layout/bProcess4"/>
    <dgm:cxn modelId="{35093859-24FA-427C-859D-9D7CBF1BF651}" type="presParOf" srcId="{F5BC760D-4E49-4C43-80D9-63AA700025A8}" destId="{FD0DA241-0D7A-456D-ADE5-5200BA17F0CB}" srcOrd="2" destOrd="0" presId="urn:microsoft.com/office/officeart/2005/8/layout/bProcess4"/>
    <dgm:cxn modelId="{49C9941F-A8AF-4B2D-8913-E21B8B84EA29}" type="presParOf" srcId="{FD0DA241-0D7A-456D-ADE5-5200BA17F0CB}" destId="{54A5B5D8-3B0F-49AB-BB25-1EABB6C81784}" srcOrd="0" destOrd="0" presId="urn:microsoft.com/office/officeart/2005/8/layout/bProcess4"/>
    <dgm:cxn modelId="{027FCD6F-E614-40E2-B1C6-B940ECCD21F8}" type="presParOf" srcId="{FD0DA241-0D7A-456D-ADE5-5200BA17F0CB}" destId="{8F462037-5A8C-405B-A5AA-AB54C15B5586}" srcOrd="1" destOrd="0" presId="urn:microsoft.com/office/officeart/2005/8/layout/bProcess4"/>
    <dgm:cxn modelId="{3DD9A56E-E014-48BF-9FAE-65E3FED2A6B6}" type="presParOf" srcId="{F5BC760D-4E49-4C43-80D9-63AA700025A8}" destId="{E0B21F66-6A91-4BCA-AB09-4349B0127406}" srcOrd="3" destOrd="0" presId="urn:microsoft.com/office/officeart/2005/8/layout/bProcess4"/>
    <dgm:cxn modelId="{D174A07E-DE76-49BB-9A4A-746F3F63526D}" type="presParOf" srcId="{F5BC760D-4E49-4C43-80D9-63AA700025A8}" destId="{BC4244F1-2F48-411F-8E14-610A95DE5CAB}" srcOrd="4" destOrd="0" presId="urn:microsoft.com/office/officeart/2005/8/layout/bProcess4"/>
    <dgm:cxn modelId="{75DCED26-2088-46AC-924E-812526DB1C54}" type="presParOf" srcId="{BC4244F1-2F48-411F-8E14-610A95DE5CAB}" destId="{5BB09818-727B-4D1C-95E1-EDD8B88124FA}" srcOrd="0" destOrd="0" presId="urn:microsoft.com/office/officeart/2005/8/layout/bProcess4"/>
    <dgm:cxn modelId="{2A60E49B-E252-4BA1-979A-A4BF3F316BC3}" type="presParOf" srcId="{BC4244F1-2F48-411F-8E14-610A95DE5CAB}" destId="{B0FDBD33-0079-4AF8-90A5-32AABD00362E}" srcOrd="1" destOrd="0" presId="urn:microsoft.com/office/officeart/2005/8/layout/bProcess4"/>
    <dgm:cxn modelId="{82D55107-32F8-423A-BF46-7540E0018340}" type="presParOf" srcId="{F5BC760D-4E49-4C43-80D9-63AA700025A8}" destId="{431E9155-C5B5-409C-A24C-B17EBD4BAE1A}" srcOrd="5" destOrd="0" presId="urn:microsoft.com/office/officeart/2005/8/layout/bProcess4"/>
    <dgm:cxn modelId="{6D232274-5E43-492F-A9B2-34D5209DE74D}" type="presParOf" srcId="{F5BC760D-4E49-4C43-80D9-63AA700025A8}" destId="{A0D51B3C-2A84-47B9-A099-E54EE59C1B98}" srcOrd="6" destOrd="0" presId="urn:microsoft.com/office/officeart/2005/8/layout/bProcess4"/>
    <dgm:cxn modelId="{A98E890F-B1E3-416A-B529-F53FD9361D96}" type="presParOf" srcId="{A0D51B3C-2A84-47B9-A099-E54EE59C1B98}" destId="{D6CADAC7-99D3-461D-B58B-1043EE0DF1A7}" srcOrd="0" destOrd="0" presId="urn:microsoft.com/office/officeart/2005/8/layout/bProcess4"/>
    <dgm:cxn modelId="{8054A19C-E279-4B53-97E8-42B38CB459E1}" type="presParOf" srcId="{A0D51B3C-2A84-47B9-A099-E54EE59C1B98}" destId="{C2020E36-E9F7-4201-89C2-CBC8AD0D5A52}" srcOrd="1" destOrd="0" presId="urn:microsoft.com/office/officeart/2005/8/layout/bProcess4"/>
    <dgm:cxn modelId="{130722E6-8BE0-4E09-83E1-8E3B81AD14B4}" type="presParOf" srcId="{F5BC760D-4E49-4C43-80D9-63AA700025A8}" destId="{83ECA35F-08C1-4B40-AEE3-C4701F7B3ED3}" srcOrd="7" destOrd="0" presId="urn:microsoft.com/office/officeart/2005/8/layout/bProcess4"/>
    <dgm:cxn modelId="{363A4708-5716-4E26-B160-EEC69CB6CC7C}" type="presParOf" srcId="{F5BC760D-4E49-4C43-80D9-63AA700025A8}" destId="{55BD5F4F-2623-4FCF-8BE0-824688961A8B}" srcOrd="8" destOrd="0" presId="urn:microsoft.com/office/officeart/2005/8/layout/bProcess4"/>
    <dgm:cxn modelId="{A6515F85-D0C4-447D-965F-BC6C2208C44C}" type="presParOf" srcId="{55BD5F4F-2623-4FCF-8BE0-824688961A8B}" destId="{9BE455AE-1D1A-4F1C-9918-3D060A16CCBA}" srcOrd="0" destOrd="0" presId="urn:microsoft.com/office/officeart/2005/8/layout/bProcess4"/>
    <dgm:cxn modelId="{9877E7C9-025C-410F-BA64-57E60483C71D}" type="presParOf" srcId="{55BD5F4F-2623-4FCF-8BE0-824688961A8B}" destId="{2D6B336E-B98D-463E-8787-2A9479EA13FD}" srcOrd="1" destOrd="0" presId="urn:microsoft.com/office/officeart/2005/8/layout/bProcess4"/>
    <dgm:cxn modelId="{4E01142B-B46A-40E2-A9EB-23F78ADF64AE}" type="presParOf" srcId="{F5BC760D-4E49-4C43-80D9-63AA700025A8}" destId="{4DB8E947-DF20-4581-9A5F-2E1BE4F63B79}" srcOrd="9" destOrd="0" presId="urn:microsoft.com/office/officeart/2005/8/layout/bProcess4"/>
    <dgm:cxn modelId="{35A8A5A6-43F6-40E8-9C35-B3EEF8379D94}" type="presParOf" srcId="{F5BC760D-4E49-4C43-80D9-63AA700025A8}" destId="{02BA0D43-A3E6-4094-B3F0-B815F40E9698}" srcOrd="10" destOrd="0" presId="urn:microsoft.com/office/officeart/2005/8/layout/bProcess4"/>
    <dgm:cxn modelId="{ABE63BBD-B9E0-43A8-A56C-C357F37033BC}" type="presParOf" srcId="{02BA0D43-A3E6-4094-B3F0-B815F40E9698}" destId="{DE3A1C0D-ED14-4423-8139-C3DCED5A5565}" srcOrd="0" destOrd="0" presId="urn:microsoft.com/office/officeart/2005/8/layout/bProcess4"/>
    <dgm:cxn modelId="{6ED3702E-0953-4171-8327-5ACB8103B95F}" type="presParOf" srcId="{02BA0D43-A3E6-4094-B3F0-B815F40E9698}" destId="{77B0C0E0-A3D4-435D-895F-6344352DA76A}" srcOrd="1" destOrd="0" presId="urn:microsoft.com/office/officeart/2005/8/layout/bProcess4"/>
    <dgm:cxn modelId="{0C896DDA-3D54-46A3-BA13-29B0F6A3E2FC}" type="presParOf" srcId="{F5BC760D-4E49-4C43-80D9-63AA700025A8}" destId="{ACBA6CF2-ABBD-4F66-8197-546A0CEB1F9C}" srcOrd="11" destOrd="0" presId="urn:microsoft.com/office/officeart/2005/8/layout/bProcess4"/>
    <dgm:cxn modelId="{3A7AC02C-05E5-4793-81A9-F2B51813544F}" type="presParOf" srcId="{F5BC760D-4E49-4C43-80D9-63AA700025A8}" destId="{F35C773E-8901-426A-975B-B7F494E6D8AA}" srcOrd="12" destOrd="0" presId="urn:microsoft.com/office/officeart/2005/8/layout/bProcess4"/>
    <dgm:cxn modelId="{CE266C55-992C-455B-9647-B3AB73357374}" type="presParOf" srcId="{F35C773E-8901-426A-975B-B7F494E6D8AA}" destId="{51072A85-3DB9-4855-A680-A10CF0610A33}" srcOrd="0" destOrd="0" presId="urn:microsoft.com/office/officeart/2005/8/layout/bProcess4"/>
    <dgm:cxn modelId="{F518CDB2-6BAD-4AB2-84D0-E28832653D7B}" type="presParOf" srcId="{F35C773E-8901-426A-975B-B7F494E6D8AA}" destId="{68540667-6F25-4BBC-9E95-E7306C8231AD}" srcOrd="1" destOrd="0" presId="urn:microsoft.com/office/officeart/2005/8/layout/bProcess4"/>
    <dgm:cxn modelId="{F4413B33-74FB-4B81-9F9A-FEF7901F8B0B}" type="presParOf" srcId="{F5BC760D-4E49-4C43-80D9-63AA700025A8}" destId="{F2069553-D768-4698-9507-1C85804285B8}" srcOrd="13" destOrd="0" presId="urn:microsoft.com/office/officeart/2005/8/layout/bProcess4"/>
    <dgm:cxn modelId="{5A7D4F2C-83ED-4FE0-89BC-BFDC5B2D23E7}" type="presParOf" srcId="{F5BC760D-4E49-4C43-80D9-63AA700025A8}" destId="{72DA628C-12BD-4282-8131-F6D9685766C5}" srcOrd="14" destOrd="0" presId="urn:microsoft.com/office/officeart/2005/8/layout/bProcess4"/>
    <dgm:cxn modelId="{4C0D9314-A7B3-48BA-AB60-B33EBE1A8A46}" type="presParOf" srcId="{72DA628C-12BD-4282-8131-F6D9685766C5}" destId="{7E92BABD-D352-46C1-A27C-55A7DD29D9BD}" srcOrd="0" destOrd="0" presId="urn:microsoft.com/office/officeart/2005/8/layout/bProcess4"/>
    <dgm:cxn modelId="{1966FEFD-552F-4582-92DB-6FD1FD29AA66}" type="presParOf" srcId="{72DA628C-12BD-4282-8131-F6D9685766C5}" destId="{FEAAEF04-ED11-4463-B0D7-A589386AA266}" srcOrd="1" destOrd="0" presId="urn:microsoft.com/office/officeart/2005/8/layout/bProcess4"/>
    <dgm:cxn modelId="{C2B3EE36-9759-4A0C-BA71-005737034993}" type="presParOf" srcId="{F5BC760D-4E49-4C43-80D9-63AA700025A8}" destId="{F3B0120A-18F4-4843-B6A0-5E70470BBDAB}" srcOrd="15" destOrd="0" presId="urn:microsoft.com/office/officeart/2005/8/layout/bProcess4"/>
    <dgm:cxn modelId="{4CCE8735-F82A-4A21-A1D6-C9BD14244DCA}" type="presParOf" srcId="{F5BC760D-4E49-4C43-80D9-63AA700025A8}" destId="{100C79E6-7784-4E29-A7D2-4AB30114E0AF}" srcOrd="16" destOrd="0" presId="urn:microsoft.com/office/officeart/2005/8/layout/bProcess4"/>
    <dgm:cxn modelId="{D1F3DBE4-D4B7-4F51-B451-8B25BE9114BE}" type="presParOf" srcId="{100C79E6-7784-4E29-A7D2-4AB30114E0AF}" destId="{5107AF23-0354-4D95-9844-95CB45BC0D59}" srcOrd="0" destOrd="0" presId="urn:microsoft.com/office/officeart/2005/8/layout/bProcess4"/>
    <dgm:cxn modelId="{15B4B49C-E699-4071-9D12-41A27E772DD4}" type="presParOf" srcId="{100C79E6-7784-4E29-A7D2-4AB30114E0AF}" destId="{91E2128E-D823-4708-870E-A008BB35C4A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F62D8-0386-4A8B-A68E-B2C6F09AA7C4}">
      <dsp:nvSpPr>
        <dsp:cNvPr id="0" name=""/>
        <dsp:cNvSpPr/>
      </dsp:nvSpPr>
      <dsp:spPr>
        <a:xfrm rot="5400000">
          <a:off x="615709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B8C5A-9977-41D8-8F76-043DE471E3A2}">
      <dsp:nvSpPr>
        <dsp:cNvPr id="0" name=""/>
        <dsp:cNvSpPr/>
      </dsp:nvSpPr>
      <dsp:spPr>
        <a:xfrm>
          <a:off x="1058856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/>
            <a:t>網頁基本概念</a:t>
          </a:r>
        </a:p>
      </dsp:txBody>
      <dsp:txXfrm>
        <a:off x="1104163" y="47558"/>
        <a:ext cx="2487558" cy="1456289"/>
      </dsp:txXfrm>
    </dsp:sp>
    <dsp:sp modelId="{E0B21F66-6A91-4BCA-AB09-4349B0127406}">
      <dsp:nvSpPr>
        <dsp:cNvPr id="0" name=""/>
        <dsp:cNvSpPr/>
      </dsp:nvSpPr>
      <dsp:spPr>
        <a:xfrm rot="5400000">
          <a:off x="614583" y="3165656"/>
          <a:ext cx="1927848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462037-5A8C-405B-A5AA-AB54C15B5586}">
      <dsp:nvSpPr>
        <dsp:cNvPr id="0" name=""/>
        <dsp:cNvSpPr/>
      </dsp:nvSpPr>
      <dsp:spPr>
        <a:xfrm>
          <a:off x="1058856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CSS</a:t>
          </a:r>
          <a:endParaRPr lang="zh-TW" altLang="en-US" sz="3800" kern="1200" dirty="0"/>
        </a:p>
      </dsp:txBody>
      <dsp:txXfrm>
        <a:off x="1104163" y="1981188"/>
        <a:ext cx="2487558" cy="1456289"/>
      </dsp:txXfrm>
    </dsp:sp>
    <dsp:sp modelId="{431E9155-C5B5-409C-A24C-B17EBD4BAE1A}">
      <dsp:nvSpPr>
        <dsp:cNvPr id="0" name=""/>
        <dsp:cNvSpPr/>
      </dsp:nvSpPr>
      <dsp:spPr>
        <a:xfrm rot="21597737">
          <a:off x="1582523" y="4132471"/>
          <a:ext cx="3420937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DBD33-0079-4AF8-90A5-32AABD00362E}">
      <dsp:nvSpPr>
        <dsp:cNvPr id="0" name=""/>
        <dsp:cNvSpPr/>
      </dsp:nvSpPr>
      <dsp:spPr>
        <a:xfrm>
          <a:off x="1058856" y="3871763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Canvas</a:t>
          </a:r>
          <a:endParaRPr lang="zh-TW" altLang="en-US" sz="3800" kern="1200" dirty="0"/>
        </a:p>
      </dsp:txBody>
      <dsp:txXfrm>
        <a:off x="1104163" y="3917070"/>
        <a:ext cx="2487558" cy="1456289"/>
      </dsp:txXfrm>
    </dsp:sp>
    <dsp:sp modelId="{83ECA35F-08C1-4B40-AEE3-C4701F7B3ED3}">
      <dsp:nvSpPr>
        <dsp:cNvPr id="0" name=""/>
        <dsp:cNvSpPr/>
      </dsp:nvSpPr>
      <dsp:spPr>
        <a:xfrm rot="16200000">
          <a:off x="4044679" y="316453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20E36-E9F7-4201-89C2-CBC8AD0D5A52}">
      <dsp:nvSpPr>
        <dsp:cNvPr id="0" name=""/>
        <dsp:cNvSpPr/>
      </dsp:nvSpPr>
      <dsp:spPr>
        <a:xfrm>
          <a:off x="4487826" y="386951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800" kern="1200" dirty="0" smtClean="0"/>
            <a:t>JavaScrpit</a:t>
          </a:r>
          <a:endParaRPr lang="zh-TW" altLang="en-US" sz="3800" kern="1200" dirty="0"/>
        </a:p>
      </dsp:txBody>
      <dsp:txXfrm>
        <a:off x="4533133" y="3914818"/>
        <a:ext cx="2487558" cy="1456289"/>
      </dsp:txXfrm>
    </dsp:sp>
    <dsp:sp modelId="{4DB8E947-DF20-4581-9A5F-2E1BE4F63B79}">
      <dsp:nvSpPr>
        <dsp:cNvPr id="0" name=""/>
        <dsp:cNvSpPr/>
      </dsp:nvSpPr>
      <dsp:spPr>
        <a:xfrm rot="16200000">
          <a:off x="4044679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6B336E-B98D-463E-8787-2A9479EA13FD}">
      <dsp:nvSpPr>
        <dsp:cNvPr id="0" name=""/>
        <dsp:cNvSpPr/>
      </dsp:nvSpPr>
      <dsp:spPr>
        <a:xfrm>
          <a:off x="4487826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smtClean="0"/>
            <a:t>物件導向</a:t>
          </a:r>
          <a:endParaRPr lang="zh-TW" altLang="en-US" sz="3800" kern="1200" dirty="0"/>
        </a:p>
      </dsp:txBody>
      <dsp:txXfrm>
        <a:off x="4533133" y="1981188"/>
        <a:ext cx="2487558" cy="1456289"/>
      </dsp:txXfrm>
    </dsp:sp>
    <dsp:sp modelId="{ACBA6CF2-ABBD-4F66-8197-546A0CEB1F9C}">
      <dsp:nvSpPr>
        <dsp:cNvPr id="0" name=""/>
        <dsp:cNvSpPr/>
      </dsp:nvSpPr>
      <dsp:spPr>
        <a:xfrm>
          <a:off x="5011493" y="264085"/>
          <a:ext cx="342093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C0E0-A3D4-435D-895F-6344352DA76A}">
      <dsp:nvSpPr>
        <dsp:cNvPr id="0" name=""/>
        <dsp:cNvSpPr/>
      </dsp:nvSpPr>
      <dsp:spPr>
        <a:xfrm>
          <a:off x="4487826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 smtClean="0"/>
            <a:t>色彩表示</a:t>
          </a:r>
          <a:endParaRPr lang="zh-TW" altLang="en-US" sz="3800" kern="1200" dirty="0"/>
        </a:p>
      </dsp:txBody>
      <dsp:txXfrm>
        <a:off x="4533133" y="47558"/>
        <a:ext cx="2487558" cy="1456289"/>
      </dsp:txXfrm>
    </dsp:sp>
    <dsp:sp modelId="{F2069553-D768-4698-9507-1C85804285B8}">
      <dsp:nvSpPr>
        <dsp:cNvPr id="0" name=""/>
        <dsp:cNvSpPr/>
      </dsp:nvSpPr>
      <dsp:spPr>
        <a:xfrm rot="5400000">
          <a:off x="7473648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40667-6F25-4BBC-9E95-E7306C8231AD}">
      <dsp:nvSpPr>
        <dsp:cNvPr id="0" name=""/>
        <dsp:cNvSpPr/>
      </dsp:nvSpPr>
      <dsp:spPr>
        <a:xfrm>
          <a:off x="7916795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/>
            <a:t>數學函式</a:t>
          </a:r>
        </a:p>
      </dsp:txBody>
      <dsp:txXfrm>
        <a:off x="7962102" y="47558"/>
        <a:ext cx="2487558" cy="1456289"/>
      </dsp:txXfrm>
    </dsp:sp>
    <dsp:sp modelId="{F3B0120A-18F4-4843-B6A0-5E70470BBDAB}">
      <dsp:nvSpPr>
        <dsp:cNvPr id="0" name=""/>
        <dsp:cNvSpPr/>
      </dsp:nvSpPr>
      <dsp:spPr>
        <a:xfrm rot="5400000">
          <a:off x="7473648" y="316453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AEF04-ED11-4463-B0D7-A589386AA266}">
      <dsp:nvSpPr>
        <dsp:cNvPr id="0" name=""/>
        <dsp:cNvSpPr/>
      </dsp:nvSpPr>
      <dsp:spPr>
        <a:xfrm>
          <a:off x="7916795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/>
            <a:t>計時事件</a:t>
          </a:r>
        </a:p>
      </dsp:txBody>
      <dsp:txXfrm>
        <a:off x="7962102" y="1981188"/>
        <a:ext cx="2487558" cy="1456289"/>
      </dsp:txXfrm>
    </dsp:sp>
    <dsp:sp modelId="{91E2128E-D823-4708-870E-A008BB35C4A9}">
      <dsp:nvSpPr>
        <dsp:cNvPr id="0" name=""/>
        <dsp:cNvSpPr/>
      </dsp:nvSpPr>
      <dsp:spPr>
        <a:xfrm>
          <a:off x="7916795" y="386951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800" kern="1200" dirty="0"/>
            <a:t>監聽</a:t>
          </a:r>
        </a:p>
      </dsp:txBody>
      <dsp:txXfrm>
        <a:off x="7962102" y="3914818"/>
        <a:ext cx="2487558" cy="1456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0FDD-C3DA-42F1-ACBA-D35B12CFFBC3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05DB-68AA-4855-8173-B4BB86E9F6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26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552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49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183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只能控制相同層級的元素，不像</a:t>
            </a:r>
            <a:r>
              <a:rPr lang="en-US" altLang="zh-TW" dirty="0" smtClean="0"/>
              <a:t>Canvas</a:t>
            </a:r>
            <a:r>
              <a:rPr lang="zh-TW" altLang="en-US" dirty="0" smtClean="0"/>
              <a:t>是整塊畫布隨意控制。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05DB-68AA-4855-8173-B4BB86E9F65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37428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在致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05DB-68AA-4855-8173-B4BB86E9F65F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1822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colorTemperature colorTemp="11160"/>
                    </a14:imgEffect>
                    <a14:imgEffect>
                      <a14:saturation sat="400000"/>
                    </a14:imgEffect>
                    <a14:imgEffect>
                      <a14:brightnessContrast bright="-46000"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67" y="-1459924"/>
            <a:ext cx="13041733" cy="9777848"/>
          </a:xfrm>
          <a:prstGeom prst="rect">
            <a:avLst/>
          </a:prstGeom>
          <a:effectLst>
            <a:outerShdw blurRad="533400" dist="50800" dir="5400000" sx="81000" sy="81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19501203" lon="31871" rev="21282862"/>
            </a:camera>
            <a:lightRig rig="threePt" dir="t"/>
          </a:scene3d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35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03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0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966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987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64785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3060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636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456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37506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572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929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0056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42985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300314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2976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306551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29717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860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65013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18143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6976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720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7521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83781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5456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009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69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01431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962644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91257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278494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999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864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69258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34765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8463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3257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99026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392504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668205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501855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1956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6589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3954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540920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70412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648292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3224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2237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1793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5459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817588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76523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429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28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9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93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image" Target="../media/image3.jp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3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2522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6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88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8000">
              <a:srgbClr val="265C91"/>
            </a:gs>
            <a:gs pos="51000">
              <a:srgbClr val="3879AA"/>
            </a:gs>
            <a:gs pos="21000">
              <a:srgbClr val="286094"/>
            </a:gs>
            <a:gs pos="72000">
              <a:schemeClr val="bg2">
                <a:tint val="97000"/>
                <a:hueMod val="92000"/>
                <a:satMod val="169000"/>
                <a:lumMod val="164000"/>
              </a:schemeClr>
            </a:gs>
            <a:gs pos="2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5097" y="733801"/>
            <a:ext cx="10582477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設計與實作</a:t>
            </a:r>
            <a:r>
              <a:rPr lang="en-US" altLang="zh-TW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JavaScript</a:t>
            </a:r>
            <a:r>
              <a:rPr lang="zh-TW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網頁</a:t>
            </a:r>
            <a:r>
              <a:rPr lang="zh-TW" alt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遊戲</a:t>
            </a:r>
            <a:endParaRPr lang="en-US" altLang="zh-TW" sz="54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zh-TW" altLang="en-US" sz="54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俄羅斯</a:t>
            </a:r>
            <a:r>
              <a:rPr lang="zh-TW" alt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方塊</a:t>
            </a:r>
            <a:endParaRPr lang="zh-TW" altLang="en-US" sz="54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5097" y="2862404"/>
            <a:ext cx="10582477" cy="34163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團隊成員</a:t>
            </a:r>
            <a:endParaRPr lang="en-US" altLang="zh-TW" sz="5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　　劉彥甫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—JavaScript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主程式</a:t>
            </a:r>
            <a:endParaRPr lang="en-US" altLang="zh-TW" sz="5400" b="1" dirty="0" smtClean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zh-TW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　　楊敦傑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—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網頁前端設計</a:t>
            </a:r>
            <a:endParaRPr lang="en-US" altLang="zh-TW" sz="5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  <a:p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　　金聖家</a:t>
            </a:r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—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簡報</a:t>
            </a:r>
            <a:endParaRPr lang="en-US" altLang="zh-TW" sz="5400" b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39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9666" y="274011"/>
            <a:ext cx="1100277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Canvas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1971" y="1197341"/>
            <a:ext cx="11475577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畫布，屬於一種</a:t>
            </a:r>
            <a:r>
              <a:rPr lang="zh-TW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美</a:t>
            </a:r>
            <a:r>
              <a:rPr lang="zh-TW" alt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工</a:t>
            </a:r>
            <a:endParaRPr lang="en-US" altLang="zh-TW" sz="40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TW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利用</a:t>
            </a:r>
            <a:r>
              <a:rPr lang="en-US" altLang="zh-TW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JavaScript</a:t>
            </a:r>
            <a:r>
              <a:rPr lang="zh-TW" altLang="en-US" sz="4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去操縱這塊畫布，呈現出想要的效果</a:t>
            </a:r>
            <a:endParaRPr lang="zh-TW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386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0269" y="639771"/>
            <a:ext cx="2965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JavaScript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153102" y="1563101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動態控制網頁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98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1595" y="56003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bl" rotWithShape="0">
                    <a:srgbClr val="CC0000">
                      <a:alpha val="69804"/>
                    </a:srgbClr>
                  </a:outerShdw>
                </a:effectLst>
              </a:rPr>
              <a:t>色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dist="38100" dir="2700000" algn="bl" rotWithShape="0">
                    <a:srgbClr val="CC0000">
                      <a:alpha val="69804"/>
                    </a:srgbClr>
                  </a:outerShdw>
                </a:effectLst>
              </a:rPr>
              <a:t>彩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表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rgbClr val="130745"/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示</a:t>
            </a:r>
            <a:endParaRPr lang="zh-TW" altLang="en-US" sz="5400" b="1" cap="none" spc="0" dirty="0">
              <a:ln w="13462">
                <a:solidFill>
                  <a:srgbClr val="CC72E4">
                    <a:alpha val="69804"/>
                  </a:srgbClr>
                </a:solidFill>
                <a:prstDash val="solid"/>
              </a:ln>
              <a:solidFill>
                <a:srgbClr val="130745"/>
              </a:solidFill>
              <a:effectLst>
                <a:outerShdw dist="38100" dir="2700000" algn="bl" rotWithShape="0">
                  <a:srgbClr val="00B0F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5085" y="3106057"/>
            <a:ext cx="1074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R</a:t>
            </a:r>
            <a:r>
              <a:rPr lang="en-US" altLang="zh-TW" sz="4000" dirty="0">
                <a:solidFill>
                  <a:srgbClr val="00B050"/>
                </a:solidFill>
              </a:rPr>
              <a:t>G</a:t>
            </a:r>
            <a:r>
              <a:rPr lang="en-US" altLang="zh-TW" sz="4000" dirty="0">
                <a:solidFill>
                  <a:srgbClr val="0070C0"/>
                </a:solidFill>
              </a:rPr>
              <a:t>B</a:t>
            </a:r>
            <a:r>
              <a:rPr lang="zh-TW" altLang="en-US" sz="4000" dirty="0"/>
              <a:t>顏色由</a:t>
            </a:r>
            <a:r>
              <a:rPr lang="en-US" altLang="zh-TW" sz="4000" dirty="0">
                <a:solidFill>
                  <a:srgbClr val="FF0000"/>
                </a:solidFill>
              </a:rPr>
              <a:t>R(red)</a:t>
            </a:r>
            <a:r>
              <a:rPr lang="en-US" altLang="zh-TW" sz="4000" dirty="0"/>
              <a:t>, </a:t>
            </a:r>
            <a:r>
              <a:rPr lang="en-US" altLang="zh-TW" sz="4000" dirty="0">
                <a:solidFill>
                  <a:srgbClr val="00B050"/>
                </a:solidFill>
              </a:rPr>
              <a:t>G(green)</a:t>
            </a:r>
            <a:r>
              <a:rPr lang="en-US" altLang="zh-TW" sz="4000" dirty="0"/>
              <a:t>, </a:t>
            </a:r>
            <a:r>
              <a:rPr lang="en-US" altLang="zh-TW" sz="4000" dirty="0">
                <a:solidFill>
                  <a:srgbClr val="0070C0"/>
                </a:solidFill>
              </a:rPr>
              <a:t>B(blue)</a:t>
            </a:r>
            <a:r>
              <a:rPr lang="zh-TW" altLang="en-US" sz="4000" dirty="0"/>
              <a:t>等的比例組成</a:t>
            </a:r>
            <a:endParaRPr lang="en-US" altLang="zh-TW" sz="4000" dirty="0"/>
          </a:p>
          <a:p>
            <a:endParaRPr lang="en-US" altLang="zh-TW" sz="4000" dirty="0"/>
          </a:p>
          <a:p>
            <a:r>
              <a:rPr lang="en-US" altLang="zh-TW" sz="4000" dirty="0" err="1"/>
              <a:t>rgb</a:t>
            </a:r>
            <a:r>
              <a:rPr lang="en-US" altLang="zh-TW" sz="4000" dirty="0"/>
              <a:t>(0~255, 0~255, 0~255, 0~1)</a:t>
            </a:r>
          </a:p>
          <a:p>
            <a:r>
              <a:rPr lang="en-US" altLang="zh-TW" sz="4000" dirty="0" err="1"/>
              <a:t>rgb</a:t>
            </a:r>
            <a:r>
              <a:rPr lang="en-US" altLang="zh-TW" sz="4000" dirty="0"/>
              <a:t>(0~100%, 0~100%, 0~100%, 0~1)</a:t>
            </a:r>
          </a:p>
          <a:p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-193078" y="1483367"/>
            <a:ext cx="123168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為了繪製方塊與地圖，也學了</a:t>
            </a:r>
            <a:r>
              <a:rPr lang="zh-TW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TW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RGB</a:t>
            </a:r>
            <a:r>
              <a:rPr lang="zh-TW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表示色彩</a:t>
            </a:r>
            <a:endParaRPr lang="zh-TW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22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95773" y="224135"/>
            <a:ext cx="6343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JavaScript - </a:t>
            </a:r>
            <a:r>
              <a:rPr lang="zh-TW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物件導向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71475" y="1147465"/>
            <a:ext cx="1131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/>
              <a:t>利用 </a:t>
            </a:r>
            <a:r>
              <a:rPr lang="en-US" altLang="zh-TW" sz="3600" dirty="0"/>
              <a:t>JavaScript</a:t>
            </a:r>
            <a:r>
              <a:rPr lang="zh-TW" altLang="en-US" sz="3600" dirty="0"/>
              <a:t> 裡的 </a:t>
            </a:r>
            <a:r>
              <a:rPr lang="en-US" altLang="zh-TW" sz="3600" dirty="0"/>
              <a:t>class </a:t>
            </a:r>
            <a:r>
              <a:rPr lang="zh-TW" altLang="en-US" sz="3600" dirty="0"/>
              <a:t> 建立方塊，可以簡化程式碼</a:t>
            </a:r>
            <a:endParaRPr lang="en-US" altLang="zh-TW" sz="3600" dirty="0"/>
          </a:p>
        </p:txBody>
      </p:sp>
      <p:sp>
        <p:nvSpPr>
          <p:cNvPr id="2" name="矩形 1"/>
          <p:cNvSpPr/>
          <p:nvPr/>
        </p:nvSpPr>
        <p:spPr>
          <a:xfrm>
            <a:off x="371475" y="2503057"/>
            <a:ext cx="4613186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en-US" altLang="zh-TW" sz="4000" dirty="0"/>
              <a:t> ‘</a:t>
            </a:r>
            <a:r>
              <a:rPr lang="en-US" altLang="zh-TW" sz="4000" i="1" dirty="0">
                <a:solidFill>
                  <a:schemeClr val="accent6">
                    <a:lumMod val="75000"/>
                  </a:schemeClr>
                </a:solidFill>
              </a:rPr>
              <a:t>ClassName</a:t>
            </a:r>
            <a:r>
              <a:rPr lang="en-US" altLang="zh-TW" sz="4000" i="1" dirty="0"/>
              <a:t>’ </a:t>
            </a:r>
            <a:r>
              <a:rPr lang="en-US" altLang="zh-TW" sz="4000" dirty="0"/>
              <a:t>{</a:t>
            </a:r>
          </a:p>
          <a:p>
            <a:r>
              <a:rPr lang="en-US" altLang="zh-TW" sz="4000" dirty="0"/>
              <a:t>	constructor() {…}</a:t>
            </a:r>
          </a:p>
          <a:p>
            <a:r>
              <a:rPr lang="en-US" altLang="zh-TW" sz="4000" dirty="0"/>
              <a:t>	method_1() {…}</a:t>
            </a:r>
          </a:p>
          <a:p>
            <a:r>
              <a:rPr lang="en-US" altLang="zh-TW" sz="4000" dirty="0"/>
              <a:t>	…</a:t>
            </a:r>
          </a:p>
          <a:p>
            <a:r>
              <a:rPr lang="en-US" altLang="zh-TW" sz="4000" dirty="0"/>
              <a:t>}</a:t>
            </a:r>
            <a:endParaRPr lang="en-US" altLang="zh-TW" sz="4000" i="1" dirty="0"/>
          </a:p>
        </p:txBody>
      </p:sp>
      <p:sp>
        <p:nvSpPr>
          <p:cNvPr id="3" name="矩形 2"/>
          <p:cNvSpPr/>
          <p:nvPr/>
        </p:nvSpPr>
        <p:spPr>
          <a:xfrm>
            <a:off x="5113320" y="2435320"/>
            <a:ext cx="66867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zh-TW" sz="32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en-US" altLang="zh-TW" sz="3200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en-US" altLang="zh-TW" sz="3200" b="0" i="1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 =  </a:t>
            </a:r>
            <a:r>
              <a:rPr lang="en-US" altLang="zh-TW" sz="32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‘</a:t>
            </a:r>
            <a:r>
              <a:rPr lang="en-US" altLang="zh-TW" sz="3200" i="1" dirty="0">
                <a:solidFill>
                  <a:schemeClr val="accent6">
                    <a:lumMod val="75000"/>
                  </a:schemeClr>
                </a:solidFill>
              </a:rPr>
              <a:t>ClassName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zh-TW" altLang="en-US" sz="32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20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54629" y="186035"/>
            <a:ext cx="5187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– </a:t>
            </a:r>
            <a:r>
              <a:rPr lang="zh-TW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數學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0" y="2571639"/>
            <a:ext cx="11654953" cy="40101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8031" y="1109365"/>
            <a:ext cx="108900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為了隨機生成方塊，我們學會了簡單的數學函式。</a:t>
            </a:r>
          </a:p>
        </p:txBody>
      </p:sp>
    </p:spTree>
    <p:extLst>
      <p:ext uri="{BB962C8B-B14F-4D97-AF65-F5344CB8AC3E}">
        <p14:creationId xmlns:p14="http://schemas.microsoft.com/office/powerpoint/2010/main" val="8542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2253" y="186035"/>
            <a:ext cx="5187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JavaScript – </a:t>
            </a:r>
            <a:r>
              <a:rPr lang="zh-TW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計時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109365"/>
            <a:ext cx="12066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為了讓方塊自動落下，我們學會了計時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51374" y="2714625"/>
            <a:ext cx="11763375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FC000"/>
                </a:solidFill>
              </a:rPr>
              <a:t>setInterval</a:t>
            </a:r>
            <a:r>
              <a:rPr lang="en-US" altLang="zh-TW" sz="5400" dirty="0"/>
              <a:t> (</a:t>
            </a:r>
            <a:r>
              <a:rPr lang="en-US" altLang="zh-TW" sz="5400" dirty="0">
                <a:solidFill>
                  <a:schemeClr val="bg2">
                    <a:lumMod val="75000"/>
                  </a:schemeClr>
                </a:solidFill>
              </a:rPr>
              <a:t>function</a:t>
            </a:r>
            <a:r>
              <a:rPr lang="en-US" altLang="zh-TW" sz="5400" dirty="0"/>
              <a:t>, </a:t>
            </a:r>
            <a:r>
              <a:rPr lang="en-US" altLang="zh-TW" sz="5400" dirty="0">
                <a:solidFill>
                  <a:schemeClr val="bg2">
                    <a:lumMod val="90000"/>
                  </a:schemeClr>
                </a:solidFill>
              </a:rPr>
              <a:t>time</a:t>
            </a:r>
            <a:r>
              <a:rPr lang="en-US" altLang="zh-TW" sz="5400" dirty="0"/>
              <a:t>)	</a:t>
            </a:r>
          </a:p>
          <a:p>
            <a:r>
              <a:rPr lang="zh-TW" altLang="en-US" sz="5400" dirty="0"/>
              <a:t>每隔一段時間</a:t>
            </a:r>
            <a:r>
              <a:rPr lang="en-US" altLang="zh-TW" sz="5400" dirty="0"/>
              <a:t>(</a:t>
            </a:r>
            <a:r>
              <a:rPr lang="zh-TW" altLang="en-US" sz="5400" dirty="0"/>
              <a:t>毫秒</a:t>
            </a:r>
            <a:r>
              <a:rPr lang="en-US" altLang="zh-TW" sz="5400" dirty="0"/>
              <a:t>)</a:t>
            </a:r>
            <a:r>
              <a:rPr lang="zh-TW" altLang="en-US" sz="5400" dirty="0"/>
              <a:t>，重複執行函式。</a:t>
            </a:r>
            <a:endParaRPr lang="en-US" altLang="zh-TW" sz="5400" dirty="0"/>
          </a:p>
          <a:p>
            <a:r>
              <a:rPr lang="en-US" altLang="zh-TW" sz="5400" dirty="0">
                <a:solidFill>
                  <a:srgbClr val="FFC000"/>
                </a:solidFill>
              </a:rPr>
              <a:t>setTimeout</a:t>
            </a:r>
            <a:r>
              <a:rPr lang="en-US" altLang="zh-TW" sz="5400" dirty="0"/>
              <a:t> (</a:t>
            </a:r>
            <a:r>
              <a:rPr lang="en-US" altLang="zh-TW" sz="5400" dirty="0">
                <a:solidFill>
                  <a:schemeClr val="bg2">
                    <a:lumMod val="75000"/>
                  </a:schemeClr>
                </a:solidFill>
              </a:rPr>
              <a:t>function</a:t>
            </a:r>
            <a:r>
              <a:rPr lang="en-US" altLang="zh-TW" sz="5400" dirty="0"/>
              <a:t>, </a:t>
            </a:r>
            <a:r>
              <a:rPr lang="en-US" altLang="zh-TW" sz="5400" dirty="0">
                <a:solidFill>
                  <a:schemeClr val="bg2">
                    <a:lumMod val="90000"/>
                  </a:schemeClr>
                </a:solidFill>
              </a:rPr>
              <a:t>time</a:t>
            </a:r>
            <a:r>
              <a:rPr lang="en-US" altLang="zh-TW" sz="5400" dirty="0"/>
              <a:t>)</a:t>
            </a:r>
          </a:p>
          <a:p>
            <a:r>
              <a:rPr lang="zh-TW" altLang="en-US" sz="5400" dirty="0"/>
              <a:t>倒數一段時間</a:t>
            </a:r>
            <a:r>
              <a:rPr lang="en-US" altLang="zh-TW" sz="5400" dirty="0"/>
              <a:t>(</a:t>
            </a:r>
            <a:r>
              <a:rPr lang="zh-TW" altLang="en-US" sz="5400" dirty="0"/>
              <a:t>毫秒</a:t>
            </a:r>
            <a:r>
              <a:rPr lang="en-US" altLang="zh-TW" sz="5400" dirty="0"/>
              <a:t>)</a:t>
            </a:r>
            <a:r>
              <a:rPr lang="zh-TW" altLang="en-US" sz="5400" dirty="0"/>
              <a:t>，執行一次函式。</a:t>
            </a:r>
          </a:p>
        </p:txBody>
      </p:sp>
    </p:spTree>
    <p:extLst>
      <p:ext uri="{BB962C8B-B14F-4D97-AF65-F5344CB8AC3E}">
        <p14:creationId xmlns:p14="http://schemas.microsoft.com/office/powerpoint/2010/main" val="2980759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2722" y="138410"/>
            <a:ext cx="5091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JavaScript – </a:t>
            </a:r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監聽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5750" y="2757190"/>
            <a:ext cx="1159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window.addEventListener</a:t>
            </a:r>
            <a:r>
              <a:rPr lang="en-US" altLang="zh-TW" sz="4400" dirty="0"/>
              <a:t> (‘</a:t>
            </a:r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動作</a:t>
            </a:r>
            <a:r>
              <a:rPr lang="en-US" altLang="zh-TW" sz="4400" dirty="0"/>
              <a:t>’ ,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altLang="zh-TW" sz="4400" dirty="0"/>
              <a:t> </a:t>
            </a:r>
            <a:r>
              <a:rPr lang="en-US" altLang="zh-TW" sz="4400" dirty="0">
                <a:solidFill>
                  <a:schemeClr val="bg2">
                    <a:lumMod val="50000"/>
                  </a:schemeClr>
                </a:solidFill>
              </a:rPr>
              <a:t>= &gt;</a:t>
            </a:r>
            <a:r>
              <a:rPr lang="en-US" altLang="zh-TW" sz="4400" dirty="0"/>
              <a:t>{});</a:t>
            </a:r>
          </a:p>
          <a:p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動作</a:t>
            </a:r>
            <a:r>
              <a:rPr lang="en-US" altLang="zh-TW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 : </a:t>
            </a:r>
          </a:p>
          <a:p>
            <a:r>
              <a:rPr lang="en-US" altLang="zh-TW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Keydown</a:t>
            </a:r>
            <a:r>
              <a:rPr lang="en-US" altLang="zh-TW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當按鍵按下</a:t>
            </a:r>
            <a:endParaRPr lang="en-US" altLang="zh-TW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Keyup </a:t>
            </a:r>
            <a:r>
              <a:rPr lang="zh-TW" alt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當按鍵彈起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1786960" y="1186190"/>
            <a:ext cx="87447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為了讓玩家操控方塊，</a:t>
            </a:r>
            <a:endParaRPr lang="en-US" altLang="zh-TW" sz="44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TW" altLang="en-US" sz="4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我們學會了監聽按鍵以提供反饋。</a:t>
            </a:r>
          </a:p>
        </p:txBody>
      </p:sp>
    </p:spTree>
    <p:extLst>
      <p:ext uri="{BB962C8B-B14F-4D97-AF65-F5344CB8AC3E}">
        <p14:creationId xmlns:p14="http://schemas.microsoft.com/office/powerpoint/2010/main" val="226276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67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E84C25-94EB-456A-A90B-8E09314044E6}"/>
              </a:ext>
            </a:extLst>
          </p:cNvPr>
          <p:cNvSpPr/>
          <p:nvPr/>
        </p:nvSpPr>
        <p:spPr>
          <a:xfrm>
            <a:off x="4618676" y="2967335"/>
            <a:ext cx="2954655" cy="923330"/>
          </a:xfrm>
          <a:prstGeom prst="rect">
            <a:avLst/>
          </a:prstGeom>
          <a:noFill/>
          <a:effectLst>
            <a:glow rad="165100">
              <a:schemeClr val="accent1"/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algn="ctr"/>
            <a:r>
              <a:rPr lang="zh-TW" alt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stA="50000" endPos="50000" dist="63500" dir="5400000" sy="-100000" algn="bl" rotWithShape="0"/>
                </a:effectLst>
              </a:rPr>
              <a:t>成品展示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  <a:reflection stA="50000" endPos="50000" dist="63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510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tri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62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1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26177" y="553919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問卷題目分析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184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/>
          <p:cNvGrpSpPr/>
          <p:nvPr/>
        </p:nvGrpSpPr>
        <p:grpSpPr>
          <a:xfrm>
            <a:off x="3036000" y="99000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</a:t>
              </a:r>
              <a:r>
                <a:rPr lang="zh-TW" altLang="en-US" sz="2000" kern="1200" dirty="0" smtClean="0"/>
                <a:t>取得</a:t>
              </a:r>
              <a:r>
                <a:rPr lang="zh-TW" altLang="en-US" sz="2000" dirty="0"/>
                <a:t>回</a:t>
              </a:r>
              <a:r>
                <a:rPr lang="zh-TW" altLang="en-US" sz="2000" kern="1200" dirty="0" smtClean="0"/>
                <a:t>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 smtClean="0"/>
                <a:t>對於回饋</a:t>
              </a:r>
              <a:r>
                <a:rPr lang="zh-TW" altLang="en-US" sz="2000" kern="1200" dirty="0"/>
                <a:t>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62496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26178" y="553919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問卷結果分析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760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 smtClean="0"/>
              <a:t>自主學習</a:t>
            </a:r>
            <a:r>
              <a:rPr lang="zh-TW" altLang="en-US" dirty="0"/>
              <a:t>的</a:t>
            </a:r>
            <a:r>
              <a:rPr lang="zh-TW" altLang="en-US" dirty="0" smtClean="0"/>
              <a:t>心得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劉彥甫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zh-TW" altLang="en-US" sz="3000" dirty="0"/>
              <a:t>在自主學習的過程中，我遇到了很多技術障礙，常常不知道該如何實作出我想要的效果。面對這問題我主要的解決方法就是投入時間、不斷去上網找介紹。雖然這很消磨心力，也常需要花很多額外的時間才能學會，甚至影響到正課，但我找到了很多資源，也練習了很多。我相信這對我的程式設計絕對有莫大的幫助，所以我甘之如飴。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57841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 smtClean="0"/>
              <a:t>自主學習的心得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楊敦傑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rmAutofit/>
          </a:bodyPr>
          <a:lstStyle/>
          <a:p>
            <a:r>
              <a:rPr lang="en-US" altLang="zh-TW" sz="3000" dirty="0"/>
              <a:t>Javascript</a:t>
            </a:r>
            <a:r>
              <a:rPr lang="zh-TW" altLang="en-US" sz="3000" dirty="0"/>
              <a:t>這塊雖然看似簡單，真正打起來卻不是如此，雖然也有參與開發</a:t>
            </a:r>
            <a:r>
              <a:rPr lang="en-US" altLang="zh-TW" sz="3000" dirty="0"/>
              <a:t>Canvas</a:t>
            </a:r>
            <a:r>
              <a:rPr lang="zh-TW" altLang="en-US" sz="3000" dirty="0"/>
              <a:t>，但能幫到的卻不多，多用對</a:t>
            </a:r>
            <a:r>
              <a:rPr lang="en-US" altLang="zh-TW" sz="3000" dirty="0" err="1"/>
              <a:t>Jquery</a:t>
            </a:r>
            <a:r>
              <a:rPr lang="zh-TW" altLang="en-US" sz="3000" dirty="0"/>
              <a:t>的了解，去改</a:t>
            </a:r>
            <a:r>
              <a:rPr lang="en-US" altLang="zh-TW" sz="3000" dirty="0"/>
              <a:t>Bug</a:t>
            </a:r>
            <a:r>
              <a:rPr lang="zh-TW" altLang="en-US" sz="3000" dirty="0"/>
              <a:t>。我大部分是做前端設計，這次對網頁的</a:t>
            </a:r>
            <a:r>
              <a:rPr lang="en-US" altLang="zh-TW" sz="3000" dirty="0" err="1"/>
              <a:t>Css</a:t>
            </a:r>
            <a:r>
              <a:rPr lang="zh-TW" altLang="en-US" sz="3000" dirty="0"/>
              <a:t>調整，讓我學到更多控元素，學到最多的就是</a:t>
            </a:r>
            <a:r>
              <a:rPr lang="en-US" altLang="zh-TW" sz="3000" dirty="0"/>
              <a:t>div</a:t>
            </a:r>
            <a:r>
              <a:rPr lang="zh-TW" altLang="en-US" sz="3000" dirty="0"/>
              <a:t>的布局</a:t>
            </a:r>
            <a:r>
              <a:rPr lang="zh-TW" altLang="en-US" sz="3000" dirty="0" smtClean="0"/>
              <a:t>。</a:t>
            </a: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163427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 smtClean="0"/>
              <a:t>自主學習的心得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金聖家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horz">
            <a:noAutofit/>
          </a:bodyPr>
          <a:lstStyle/>
          <a:p>
            <a:r>
              <a:rPr lang="zh-TW" altLang="en-US" sz="3000" dirty="0"/>
              <a:t>在這段自主學習的時間裡，我們靠著網路自學</a:t>
            </a:r>
            <a:r>
              <a:rPr lang="en-US" altLang="zh-TW" sz="3000" dirty="0"/>
              <a:t>javascript</a:t>
            </a:r>
            <a:r>
              <a:rPr lang="zh-TW" altLang="en-US" sz="3000" dirty="0"/>
              <a:t>和簡單的</a:t>
            </a:r>
            <a:r>
              <a:rPr lang="en-US" altLang="zh-TW" sz="3000" dirty="0"/>
              <a:t>HTML</a:t>
            </a:r>
            <a:r>
              <a:rPr lang="zh-TW" altLang="en-US" sz="3000" dirty="0"/>
              <a:t>，網頁這方面的程式其實我沒什麼接觸，但朋友提議這麼做比較方便，我就當作是個挑戰和學習的機會，突破自己的限制去嘗試，畢竟如果因為不會、害怕就不去接觸那我一輩子過去了還是不會，但若我勇於挑戰，結果那怕是不理想，也能多獲得一些知識與經驗</a:t>
            </a:r>
            <a:r>
              <a:rPr lang="zh-TW" altLang="en-US" sz="3000" dirty="0" smtClean="0"/>
              <a:t>。</a:t>
            </a:r>
            <a:r>
              <a:rPr lang="zh-TW" altLang="en-US" sz="3000" dirty="0"/>
              <a:t/>
            </a:r>
            <a:br>
              <a:rPr lang="zh-TW" altLang="en-US" sz="3000" dirty="0"/>
            </a:br>
            <a:endParaRPr lang="zh-TW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572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特別感</a:t>
            </a:r>
            <a:r>
              <a:rPr lang="zh-TW" altLang="en-US" dirty="0"/>
              <a:t>謝</a:t>
            </a:r>
          </a:p>
        </p:txBody>
      </p:sp>
      <p:sp>
        <p:nvSpPr>
          <p:cNvPr id="6" name="直排文字版面配置區 5"/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學習場所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苗栗縣立興華高中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指導老師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陳淑芬老師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學長</a:t>
            </a:r>
            <a:r>
              <a:rPr lang="en-US" altLang="zh-TW" dirty="0" smtClean="0"/>
              <a:t>—</a:t>
            </a:r>
            <a:r>
              <a:rPr lang="zh-TW" altLang="en-US" dirty="0" smtClean="0"/>
              <a:t>陳施恩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主辦單位</a:t>
            </a:r>
            <a:r>
              <a:rPr lang="en-US" altLang="zh-TW" dirty="0" smtClean="0"/>
              <a:t>—</a:t>
            </a:r>
            <a:r>
              <a:rPr lang="zh-TW" altLang="en-US" dirty="0" smtClean="0"/>
              <a:t>致理科技大學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感謝團隊成員們不放棄的精</a:t>
            </a:r>
            <a:r>
              <a:rPr lang="zh-TW" altLang="en-US" dirty="0"/>
              <a:t>神</a:t>
            </a:r>
          </a:p>
        </p:txBody>
      </p:sp>
    </p:spTree>
    <p:extLst>
      <p:ext uri="{BB962C8B-B14F-4D97-AF65-F5344CB8AC3E}">
        <p14:creationId xmlns:p14="http://schemas.microsoft.com/office/powerpoint/2010/main" val="30785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/>
          <p:cNvGrpSpPr/>
          <p:nvPr/>
        </p:nvGrpSpPr>
        <p:grpSpPr>
          <a:xfrm>
            <a:off x="3036000" y="99000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285129" y="1085891"/>
            <a:ext cx="8005484" cy="1477328"/>
            <a:chOff x="4285129" y="1085891"/>
            <a:chExt cx="8005484" cy="1477328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2279" y="1085891"/>
              <a:ext cx="581601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1.</a:t>
              </a:r>
              <a:r>
                <a:rPr lang="zh-TW" altLang="en-US" sz="4500" dirty="0"/>
                <a:t>自己規劃想學的事物</a:t>
              </a:r>
              <a:endParaRPr lang="en-US" altLang="zh-TW" sz="4500" dirty="0"/>
            </a:p>
            <a:p>
              <a:endParaRPr lang="zh-TW" altLang="en-US" sz="45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4285129" y="1273310"/>
              <a:ext cx="1736784" cy="585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6007064" y="1859183"/>
              <a:ext cx="6283549" cy="104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6021913" y="707155"/>
            <a:ext cx="6265690" cy="2862322"/>
            <a:chOff x="6165376" y="148897"/>
            <a:chExt cx="6265690" cy="2862322"/>
          </a:xfrm>
        </p:grpSpPr>
        <p:sp>
          <p:nvSpPr>
            <p:cNvPr id="30" name="文字方塊 29"/>
            <p:cNvSpPr txBox="1"/>
            <p:nvPr/>
          </p:nvSpPr>
          <p:spPr>
            <a:xfrm>
              <a:off x="7192131" y="148897"/>
              <a:ext cx="523893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TW" sz="4500" dirty="0"/>
                <a:t>2.</a:t>
              </a:r>
              <a:r>
                <a:rPr lang="zh-TW" altLang="en-US" sz="4500" dirty="0"/>
                <a:t>利用網路資源學習</a:t>
              </a:r>
              <a:endParaRPr lang="en-US" altLang="zh-TW" sz="4500" dirty="0"/>
            </a:p>
            <a:p>
              <a:pPr lvl="0"/>
              <a:endParaRPr lang="en-US" altLang="zh-TW" sz="4500" dirty="0"/>
            </a:p>
            <a:p>
              <a:pPr lvl="0"/>
              <a:r>
                <a:rPr lang="zh-TW" altLang="en-US" sz="4500" dirty="0"/>
                <a:t>    向學長請教。</a:t>
              </a:r>
            </a:p>
            <a:p>
              <a:endParaRPr lang="zh-TW" altLang="en-US" sz="4500" dirty="0"/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6165376" y="1965055"/>
              <a:ext cx="1167781" cy="3119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333157" y="2277035"/>
              <a:ext cx="42403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6174614" y="309432"/>
            <a:ext cx="5408087" cy="5083730"/>
            <a:chOff x="6258846" y="-1914729"/>
            <a:chExt cx="5408087" cy="5083730"/>
          </a:xfrm>
        </p:grpSpPr>
        <p:sp>
          <p:nvSpPr>
            <p:cNvPr id="43" name="文字方塊 42"/>
            <p:cNvSpPr txBox="1"/>
            <p:nvPr/>
          </p:nvSpPr>
          <p:spPr>
            <a:xfrm>
              <a:off x="7129890" y="-1914729"/>
              <a:ext cx="350769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3.</a:t>
              </a:r>
              <a:r>
                <a:rPr lang="zh-TW" altLang="en-US" sz="4500" dirty="0"/>
                <a:t>俄羅斯方塊</a:t>
              </a:r>
            </a:p>
            <a:p>
              <a:pPr lvl="0"/>
              <a:endParaRPr lang="zh-TW" altLang="en-US" sz="4500" dirty="0"/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6258846" y="2857021"/>
              <a:ext cx="1167781" cy="3119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7426627" y="3169001"/>
              <a:ext cx="42403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49515" y="654479"/>
            <a:ext cx="8278637" cy="5632311"/>
            <a:chOff x="3933878" y="-4133936"/>
            <a:chExt cx="8278637" cy="5632311"/>
          </a:xfrm>
        </p:grpSpPr>
        <p:sp>
          <p:nvSpPr>
            <p:cNvPr id="47" name="文字方塊 46"/>
            <p:cNvSpPr txBox="1"/>
            <p:nvPr/>
          </p:nvSpPr>
          <p:spPr>
            <a:xfrm>
              <a:off x="6244603" y="-4133936"/>
              <a:ext cx="4661854" cy="5632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4.</a:t>
              </a:r>
              <a:r>
                <a:rPr lang="zh-TW" altLang="en-US" sz="4500" dirty="0"/>
                <a:t>網頁基本概念、</a:t>
              </a:r>
              <a:endParaRPr lang="en-US" altLang="zh-TW" sz="4500" dirty="0"/>
            </a:p>
            <a:p>
              <a:r>
                <a:rPr lang="zh-TW" altLang="en-US" sz="4500" dirty="0"/>
                <a:t>    物件導向、</a:t>
              </a:r>
              <a:endParaRPr lang="en-US" altLang="zh-TW" sz="4500" dirty="0"/>
            </a:p>
            <a:p>
              <a:r>
                <a:rPr lang="zh-TW" altLang="en-US" sz="4500" dirty="0"/>
                <a:t>    數學函式</a:t>
              </a:r>
              <a:r>
                <a:rPr lang="en-US" altLang="zh-TW" sz="4500" dirty="0"/>
                <a:t>……</a:t>
              </a:r>
              <a:r>
                <a:rPr lang="zh-TW" altLang="en-US" sz="4500" dirty="0"/>
                <a:t>。</a:t>
              </a:r>
              <a:endParaRPr lang="en-US" altLang="zh-TW" sz="4500" dirty="0"/>
            </a:p>
            <a:p>
              <a:endParaRPr lang="en-US" altLang="zh-TW" sz="4500" dirty="0"/>
            </a:p>
            <a:p>
              <a:r>
                <a:rPr lang="zh-TW" altLang="en-US" sz="4500" dirty="0"/>
                <a:t>    行程編排、</a:t>
              </a:r>
              <a:endParaRPr lang="en-US" altLang="zh-TW" sz="4500" dirty="0"/>
            </a:p>
            <a:p>
              <a:r>
                <a:rPr lang="zh-TW" altLang="en-US" sz="4500" dirty="0"/>
                <a:t>    分工合作、</a:t>
              </a:r>
              <a:endParaRPr lang="en-US" altLang="zh-TW" sz="4500" dirty="0"/>
            </a:p>
            <a:p>
              <a:r>
                <a:rPr lang="zh-TW" altLang="en-US" sz="4500" dirty="0"/>
                <a:t>    處理問題</a:t>
              </a:r>
              <a:r>
                <a:rPr lang="en-US" altLang="zh-TW" sz="4500" dirty="0"/>
                <a:t>……</a:t>
              </a:r>
              <a:r>
                <a:rPr lang="zh-TW" altLang="en-US" sz="4500" dirty="0"/>
                <a:t>。</a:t>
              </a:r>
            </a:p>
            <a:p>
              <a:endParaRPr lang="zh-TW" altLang="en-US" sz="4500" dirty="0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3933878" y="731567"/>
              <a:ext cx="1995088" cy="676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5928966" y="731568"/>
              <a:ext cx="6283549" cy="104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4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23516 -0.001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6260859" y="71722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20" name="手繪多邊形 19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21" name="手繪多邊形 20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2" name="手繪多邊形 21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23" name="手繪多邊形 22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4" name="手繪多邊形 23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25" name="手繪多邊形 24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6" name="手繪多邊形 25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27" name="手繪多邊形 26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8" name="手繪多邊形 27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29" name="手繪多邊形 28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30" name="手繪多邊形 29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31" name="手繪多邊形 30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67292" y="80685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167292" y="5483667"/>
            <a:ext cx="6359014" cy="1477328"/>
            <a:chOff x="6858653" y="1086863"/>
            <a:chExt cx="6359014" cy="1477328"/>
          </a:xfrm>
        </p:grpSpPr>
        <p:sp>
          <p:nvSpPr>
            <p:cNvPr id="33" name="文字方塊 32"/>
            <p:cNvSpPr txBox="1"/>
            <p:nvPr/>
          </p:nvSpPr>
          <p:spPr>
            <a:xfrm>
              <a:off x="6858653" y="1086863"/>
              <a:ext cx="466185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5.</a:t>
              </a:r>
              <a:r>
                <a:rPr lang="zh-TW" altLang="en-US" sz="4500" dirty="0"/>
                <a:t>了解自己的不足</a:t>
              </a:r>
            </a:p>
            <a:p>
              <a:endParaRPr lang="zh-TW" altLang="en-US" sz="4500" dirty="0"/>
            </a:p>
          </p:txBody>
        </p:sp>
        <p:cxnSp>
          <p:nvCxnSpPr>
            <p:cNvPr id="34" name="直線接點 33"/>
            <p:cNvCxnSpPr/>
            <p:nvPr/>
          </p:nvCxnSpPr>
          <p:spPr>
            <a:xfrm flipV="1">
              <a:off x="12284014" y="1166462"/>
              <a:ext cx="933653" cy="791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7058914" y="1958195"/>
              <a:ext cx="5222901" cy="8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108080" y="1410467"/>
            <a:ext cx="6393097" cy="2862322"/>
            <a:chOff x="6966733" y="-197324"/>
            <a:chExt cx="6393097" cy="2862322"/>
          </a:xfrm>
        </p:grpSpPr>
        <p:sp>
          <p:nvSpPr>
            <p:cNvPr id="38" name="文字方塊 37"/>
            <p:cNvSpPr txBox="1"/>
            <p:nvPr/>
          </p:nvSpPr>
          <p:spPr>
            <a:xfrm>
              <a:off x="6966733" y="-197324"/>
              <a:ext cx="6393097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6.</a:t>
              </a:r>
              <a:r>
                <a:rPr lang="zh-TW" altLang="en-US" sz="4500" dirty="0"/>
                <a:t>整理問題、力求精進。</a:t>
              </a:r>
              <a:endParaRPr lang="en-US" altLang="zh-TW" sz="4500" dirty="0"/>
            </a:p>
            <a:p>
              <a:endParaRPr lang="en-US" altLang="zh-TW" sz="4500" dirty="0"/>
            </a:p>
            <a:p>
              <a:r>
                <a:rPr lang="zh-TW" altLang="en-US" sz="4500" dirty="0"/>
                <a:t>增強自學能力。</a:t>
              </a:r>
              <a:endParaRPr lang="en-US" altLang="zh-TW" sz="4500" dirty="0"/>
            </a:p>
            <a:p>
              <a:endParaRPr lang="zh-TW" altLang="en-US" sz="4500" dirty="0"/>
            </a:p>
          </p:txBody>
        </p:sp>
        <p:cxnSp>
          <p:nvCxnSpPr>
            <p:cNvPr id="39" name="直線接點 38"/>
            <p:cNvCxnSpPr/>
            <p:nvPr/>
          </p:nvCxnSpPr>
          <p:spPr>
            <a:xfrm flipV="1">
              <a:off x="12284014" y="1166462"/>
              <a:ext cx="933653" cy="791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7058914" y="1958195"/>
              <a:ext cx="5222901" cy="8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5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50026 0.0023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684212" y="410007"/>
            <a:ext cx="10468470" cy="1507067"/>
          </a:xfrm>
        </p:spPr>
        <p:txBody>
          <a:bodyPr>
            <a:noAutofit/>
          </a:bodyPr>
          <a:lstStyle/>
          <a:p>
            <a:r>
              <a:rPr lang="zh-TW" altLang="en-US" sz="5400" dirty="0" smtClean="0"/>
              <a:t>自主學習計畫</a:t>
            </a:r>
            <a:r>
              <a:rPr lang="en-US" altLang="zh-TW" sz="5400" dirty="0" smtClean="0"/>
              <a:t>—</a:t>
            </a:r>
            <a:r>
              <a:rPr lang="zh-TW" altLang="en-US" sz="5400" dirty="0"/>
              <a:t>預計</a:t>
            </a:r>
            <a:r>
              <a:rPr lang="zh-TW" altLang="en-US" sz="5400" dirty="0" smtClean="0"/>
              <a:t>執行流程</a:t>
            </a:r>
            <a:endParaRPr lang="zh-TW" altLang="en-US" sz="54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12142"/>
            <a:ext cx="12168697" cy="440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8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/>
          <p:cNvSpPr>
            <a:spLocks noGrp="1"/>
          </p:cNvSpPr>
          <p:nvPr>
            <p:ph type="title"/>
          </p:nvPr>
        </p:nvSpPr>
        <p:spPr>
          <a:xfrm>
            <a:off x="684212" y="410007"/>
            <a:ext cx="10468470" cy="1507067"/>
          </a:xfrm>
        </p:spPr>
        <p:txBody>
          <a:bodyPr>
            <a:noAutofit/>
          </a:bodyPr>
          <a:lstStyle/>
          <a:p>
            <a:r>
              <a:rPr lang="zh-TW" altLang="en-US" sz="5400" dirty="0" smtClean="0"/>
              <a:t>自主學習計畫</a:t>
            </a:r>
            <a:r>
              <a:rPr lang="en-US" altLang="zh-TW" sz="5400" dirty="0" smtClean="0"/>
              <a:t>—</a:t>
            </a:r>
            <a:r>
              <a:rPr lang="zh-TW" altLang="en-US" sz="5400" dirty="0" smtClean="0"/>
              <a:t>實際執行流程</a:t>
            </a:r>
            <a:endParaRPr lang="zh-TW" altLang="en-US" sz="5400" dirty="0"/>
          </a:p>
        </p:txBody>
      </p:sp>
      <p:pic>
        <p:nvPicPr>
          <p:cNvPr id="3080" name="Picture 8" descr="未提供說明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22" y="1917074"/>
            <a:ext cx="11706147" cy="418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3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9834" y="237958"/>
            <a:ext cx="5881738" cy="92333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程式設計</a:t>
            </a:r>
            <a:r>
              <a:rPr lang="en-US" altLang="zh-TW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	</a:t>
            </a:r>
            <a:r>
              <a:rPr lang="zh-TW" altLang="en-US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學習內容</a:t>
            </a:r>
          </a:p>
        </p:txBody>
      </p:sp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2768294421"/>
              </p:ext>
            </p:extLst>
          </p:nvPr>
        </p:nvGraphicFramePr>
        <p:xfrm>
          <a:off x="0" y="1170051"/>
          <a:ext cx="115538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56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未提供說明。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6" b="6878"/>
          <a:stretch/>
        </p:blipFill>
        <p:spPr bwMode="auto">
          <a:xfrm>
            <a:off x="1380737" y="1936284"/>
            <a:ext cx="9615253" cy="478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55679" y="141008"/>
            <a:ext cx="112764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HTML</a:t>
            </a:r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網頁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655678" y="1064338"/>
            <a:ext cx="112764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altLang="zh-TW" sz="36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5677" y="1213009"/>
            <a:ext cx="1127649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為了把遊戲放在網頁上，</a:t>
            </a:r>
            <a:r>
              <a:rPr lang="zh-TW" altLang="en-US" sz="44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學了基礎的網頁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4045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4715" y="448988"/>
            <a:ext cx="1098779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TW" sz="5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CSS</a:t>
            </a:r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66288" y="1372318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前端網頁美工設計</a:t>
            </a:r>
            <a:endParaRPr lang="en-US" altLang="zh-TW" sz="54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67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切割線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切割線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割線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4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1152</TotalTime>
  <Words>858</Words>
  <Application>Microsoft Office PowerPoint</Application>
  <PresentationFormat>寬螢幕</PresentationFormat>
  <Paragraphs>121</Paragraphs>
  <Slides>24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4</vt:i4>
      </vt:variant>
      <vt:variant>
        <vt:lpstr>投影片標題</vt:lpstr>
      </vt:variant>
      <vt:variant>
        <vt:i4>24</vt:i4>
      </vt:variant>
    </vt:vector>
  </HeadingPairs>
  <TitlesOfParts>
    <vt:vector size="38" baseType="lpstr">
      <vt:lpstr>Gill Sans MT</vt:lpstr>
      <vt:lpstr>Tw Cen MT</vt:lpstr>
      <vt:lpstr>微軟正黑體</vt:lpstr>
      <vt:lpstr>新細明體</vt:lpstr>
      <vt:lpstr>Arial</vt:lpstr>
      <vt:lpstr>Calibri</vt:lpstr>
      <vt:lpstr>Calibri Light</vt:lpstr>
      <vt:lpstr>Century Gothic</vt:lpstr>
      <vt:lpstr>Consolas</vt:lpstr>
      <vt:lpstr>Wingdings 3</vt:lpstr>
      <vt:lpstr>回顧</vt:lpstr>
      <vt:lpstr>切割線</vt:lpstr>
      <vt:lpstr>Gallery</vt:lpstr>
      <vt:lpstr>小水滴</vt:lpstr>
      <vt:lpstr>PowerPoint 簡報</vt:lpstr>
      <vt:lpstr>PowerPoint 簡報</vt:lpstr>
      <vt:lpstr>PowerPoint 簡報</vt:lpstr>
      <vt:lpstr>PowerPoint 簡報</vt:lpstr>
      <vt:lpstr>自主學習計畫—預計執行流程</vt:lpstr>
      <vt:lpstr>自主學習計畫—實際執行流程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自主學習的心得—劉彥甫</vt:lpstr>
      <vt:lpstr>自主學習的心得—楊敦傑</vt:lpstr>
      <vt:lpstr>自主學習的心得—金聖家</vt:lpstr>
      <vt:lpstr>特別感謝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53</cp:revision>
  <dcterms:created xsi:type="dcterms:W3CDTF">2021-08-30T03:19:33Z</dcterms:created>
  <dcterms:modified xsi:type="dcterms:W3CDTF">2021-09-18T03:34:32Z</dcterms:modified>
</cp:coreProperties>
</file>